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  <p:sldMasterId id="2147483661" r:id="rId2"/>
    <p:sldMasterId id="2147483674" r:id="rId3"/>
  </p:sldMasterIdLst>
  <p:notesMasterIdLst>
    <p:notesMasterId r:id="rId25"/>
  </p:notesMasterIdLst>
  <p:sldIdLst>
    <p:sldId id="256" r:id="rId4"/>
    <p:sldId id="257" r:id="rId5"/>
    <p:sldId id="258" r:id="rId6"/>
    <p:sldId id="259" r:id="rId7"/>
    <p:sldId id="260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7" r:id="rId20"/>
    <p:sldId id="273" r:id="rId21"/>
    <p:sldId id="274" r:id="rId22"/>
    <p:sldId id="275" r:id="rId23"/>
    <p:sldId id="276" r:id="rId24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3" d="100"/>
          <a:sy n="63" d="100"/>
        </p:scale>
        <p:origin x="780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viewProps" Target="viewProps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fr-FR"/>
  <c:roundedCorners val="0"/>
  <c:style val="2"/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label 0</c:f>
              <c:strCache>
                <c:ptCount val="1"/>
                <c:pt idx="0">
                  <c:v>Début</c:v>
                </c:pt>
              </c:strCache>
            </c:strRef>
          </c:tx>
          <c:spPr>
            <a:noFill/>
            <a:ln>
              <a:noFill/>
            </a:ln>
          </c:spPr>
          <c:invertIfNegative val="0"/>
          <c:dLbls>
            <c:spPr>
              <a:noFill/>
              <a:ln>
                <a:noFill/>
              </a:ln>
              <a:effectLst/>
            </c:spPr>
            <c:dLblPos val="ctr"/>
            <c:showLegendKey val="0"/>
            <c:showVal val="0"/>
            <c:showCatName val="0"/>
            <c:showSerName val="0"/>
            <c:showPercent val="0"/>
            <c:showBubbleSize val="1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categories</c:f>
              <c:strCache>
                <c:ptCount val="11"/>
                <c:pt idx="0">
                  <c:v>Réunion de Lancement</c:v>
                </c:pt>
                <c:pt idx="1">
                  <c:v>Recherche de Litérature</c:v>
                </c:pt>
                <c:pt idx="2">
                  <c:v>Plantation</c:v>
                </c:pt>
                <c:pt idx="3">
                  <c:v>Collect Data</c:v>
                </c:pt>
                <c:pt idx="4">
                  <c:v>Etude des algorithm de Machine Learning</c:v>
                </c:pt>
                <c:pt idx="5">
                  <c:v>Plannification programme d'arrosage</c:v>
                </c:pt>
                <c:pt idx="6">
                  <c:v>Implementation algorithme facile</c:v>
                </c:pt>
                <c:pt idx="7">
                  <c:v>Implementation meilleures algorithme</c:v>
                </c:pt>
                <c:pt idx="8">
                  <c:v>Analyse des résultats</c:v>
                </c:pt>
                <c:pt idx="9">
                  <c:v>Création plan d'arrosage</c:v>
                </c:pt>
                <c:pt idx="10">
                  <c:v>Rédaction du rapport final</c:v>
                </c:pt>
              </c:strCache>
            </c:strRef>
          </c:cat>
          <c:val>
            <c:numRef>
              <c:f>0</c:f>
              <c:numCache>
                <c:formatCode>General</c:formatCode>
                <c:ptCount val="11"/>
                <c:pt idx="0">
                  <c:v>43523</c:v>
                </c:pt>
                <c:pt idx="1">
                  <c:v>43523</c:v>
                </c:pt>
                <c:pt idx="2">
                  <c:v>43530</c:v>
                </c:pt>
                <c:pt idx="3">
                  <c:v>43530</c:v>
                </c:pt>
                <c:pt idx="4">
                  <c:v>43537</c:v>
                </c:pt>
                <c:pt idx="5">
                  <c:v>43544</c:v>
                </c:pt>
                <c:pt idx="6">
                  <c:v>43551</c:v>
                </c:pt>
                <c:pt idx="7">
                  <c:v>43579</c:v>
                </c:pt>
                <c:pt idx="8">
                  <c:v>43593</c:v>
                </c:pt>
                <c:pt idx="9">
                  <c:v>43600</c:v>
                </c:pt>
                <c:pt idx="10">
                  <c:v>43614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151-4512-A4B2-722EBF4FA115}"/>
            </c:ext>
          </c:extLst>
        </c:ser>
        <c:ser>
          <c:idx val="1"/>
          <c:order val="1"/>
          <c:tx>
            <c:strRef>
              <c:f>label 1</c:f>
              <c:strCache>
                <c:ptCount val="1"/>
                <c:pt idx="0">
                  <c:v>Jours</c:v>
                </c:pt>
              </c:strCache>
            </c:strRef>
          </c:tx>
          <c:spPr>
            <a:solidFill>
              <a:srgbClr val="F4B183"/>
            </a:solidFill>
            <a:ln>
              <a:noFill/>
            </a:ln>
          </c:spPr>
          <c:invertIfNegative val="0"/>
          <c:dPt>
            <c:idx val="0"/>
            <c:invertIfNegative val="0"/>
            <c:bubble3D val="0"/>
            <c:spPr>
              <a:solidFill>
                <a:srgbClr val="00B050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2-7151-4512-A4B2-722EBF4FA115}"/>
              </c:ext>
            </c:extLst>
          </c:dPt>
          <c:dPt>
            <c:idx val="1"/>
            <c:invertIfNegative val="0"/>
            <c:bubble3D val="0"/>
            <c:spPr>
              <a:solidFill>
                <a:srgbClr val="C5E0B4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4-7151-4512-A4B2-722EBF4FA115}"/>
              </c:ext>
            </c:extLst>
          </c:dPt>
          <c:dPt>
            <c:idx val="2"/>
            <c:invertIfNegative val="0"/>
            <c:bubble3D val="0"/>
            <c:spPr>
              <a:solidFill>
                <a:srgbClr val="00B050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6-7151-4512-A4B2-722EBF4FA115}"/>
              </c:ext>
            </c:extLst>
          </c:dPt>
          <c:dPt>
            <c:idx val="3"/>
            <c:invertIfNegative val="0"/>
            <c:bubble3D val="0"/>
            <c:spPr>
              <a:solidFill>
                <a:srgbClr val="ED7D31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8-7151-4512-A4B2-722EBF4FA115}"/>
              </c:ext>
            </c:extLst>
          </c:dPt>
          <c:dPt>
            <c:idx val="4"/>
            <c:invertIfNegative val="0"/>
            <c:bubble3D val="0"/>
            <c:spPr>
              <a:solidFill>
                <a:srgbClr val="C5E0B4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A-7151-4512-A4B2-722EBF4FA115}"/>
              </c:ext>
            </c:extLst>
          </c:dPt>
          <c:dPt>
            <c:idx val="5"/>
            <c:invertIfNegative val="0"/>
            <c:bubble3D val="0"/>
            <c:spPr>
              <a:solidFill>
                <a:srgbClr val="00B050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C-7151-4512-A4B2-722EBF4FA115}"/>
              </c:ext>
            </c:extLst>
          </c:dPt>
          <c:dPt>
            <c:idx val="6"/>
            <c:invertIfNegative val="0"/>
            <c:bubble3D val="0"/>
            <c:spPr>
              <a:solidFill>
                <a:srgbClr val="00B050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E-7151-4512-A4B2-722EBF4FA115}"/>
              </c:ext>
            </c:extLst>
          </c:dPt>
          <c:dPt>
            <c:idx val="7"/>
            <c:invertIfNegative val="0"/>
            <c:bubble3D val="0"/>
            <c:spPr>
              <a:solidFill>
                <a:srgbClr val="ED7D31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10-7151-4512-A4B2-722EBF4FA115}"/>
              </c:ext>
            </c:extLst>
          </c:dPt>
          <c:dPt>
            <c:idx val="8"/>
            <c:invertIfNegative val="0"/>
            <c:bubble3D val="0"/>
            <c:spPr>
              <a:solidFill>
                <a:srgbClr val="ED7D31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12-7151-4512-A4B2-722EBF4FA115}"/>
              </c:ext>
            </c:extLst>
          </c:dPt>
          <c:dPt>
            <c:idx val="9"/>
            <c:invertIfNegative val="0"/>
            <c:bubble3D val="0"/>
            <c:spPr>
              <a:solidFill>
                <a:srgbClr val="ED7D31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14-7151-4512-A4B2-722EBF4FA115}"/>
              </c:ext>
            </c:extLst>
          </c:dPt>
          <c:dPt>
            <c:idx val="10"/>
            <c:invertIfNegative val="0"/>
            <c:bubble3D val="0"/>
            <c:spPr>
              <a:solidFill>
                <a:srgbClr val="B4C7E7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16-7151-4512-A4B2-722EBF4FA115}"/>
              </c:ext>
            </c:extLst>
          </c:dPt>
          <c:dLbls>
            <c:spPr>
              <a:noFill/>
              <a:ln>
                <a:noFill/>
              </a:ln>
              <a:effectLst/>
            </c:spPr>
            <c:dLblPos val="ctr"/>
            <c:showLegendKey val="0"/>
            <c:showVal val="0"/>
            <c:showCatName val="0"/>
            <c:showSerName val="0"/>
            <c:showPercent val="0"/>
            <c:showBubbleSize val="1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categories</c:f>
              <c:strCache>
                <c:ptCount val="11"/>
                <c:pt idx="0">
                  <c:v>Réunion de Lancement</c:v>
                </c:pt>
                <c:pt idx="1">
                  <c:v>Recherche de Litérature</c:v>
                </c:pt>
                <c:pt idx="2">
                  <c:v>Plantation</c:v>
                </c:pt>
                <c:pt idx="3">
                  <c:v>Collect Data</c:v>
                </c:pt>
                <c:pt idx="4">
                  <c:v>Etude des algorithm de Machine Learning</c:v>
                </c:pt>
                <c:pt idx="5">
                  <c:v>Plannification programme d'arrosage</c:v>
                </c:pt>
                <c:pt idx="6">
                  <c:v>Implementation algorithme facile</c:v>
                </c:pt>
                <c:pt idx="7">
                  <c:v>Implementation meilleures algorithme</c:v>
                </c:pt>
                <c:pt idx="8">
                  <c:v>Analyse des résultats</c:v>
                </c:pt>
                <c:pt idx="9">
                  <c:v>Création plan d'arrosage</c:v>
                </c:pt>
                <c:pt idx="10">
                  <c:v>Rédaction du rapport final</c:v>
                </c:pt>
              </c:strCache>
            </c:strRef>
          </c:cat>
          <c:val>
            <c:numRef>
              <c:f>1</c:f>
              <c:numCache>
                <c:formatCode>General</c:formatCode>
                <c:ptCount val="11"/>
                <c:pt idx="0">
                  <c:v>7</c:v>
                </c:pt>
                <c:pt idx="1">
                  <c:v>42</c:v>
                </c:pt>
                <c:pt idx="2">
                  <c:v>7</c:v>
                </c:pt>
                <c:pt idx="3">
                  <c:v>100</c:v>
                </c:pt>
                <c:pt idx="4">
                  <c:v>42</c:v>
                </c:pt>
                <c:pt idx="5">
                  <c:v>14</c:v>
                </c:pt>
                <c:pt idx="6">
                  <c:v>28</c:v>
                </c:pt>
                <c:pt idx="7">
                  <c:v>28</c:v>
                </c:pt>
                <c:pt idx="8">
                  <c:v>21</c:v>
                </c:pt>
                <c:pt idx="9">
                  <c:v>21</c:v>
                </c:pt>
                <c:pt idx="10">
                  <c:v>21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7-7151-4512-A4B2-722EBF4FA11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37062249"/>
        <c:axId val="51635851"/>
      </c:barChart>
      <c:catAx>
        <c:axId val="37062249"/>
        <c:scaling>
          <c:orientation val="maxMin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ln w="6480">
            <a:solidFill>
              <a:srgbClr val="8B8B8B"/>
            </a:solidFill>
            <a:round/>
          </a:ln>
        </c:spPr>
        <c:txPr>
          <a:bodyPr/>
          <a:lstStyle/>
          <a:p>
            <a:pPr>
              <a:defRPr sz="1000" b="0" strike="noStrike" spc="-1">
                <a:solidFill>
                  <a:srgbClr val="000000"/>
                </a:solidFill>
                <a:latin typeface="Calibri"/>
              </a:defRPr>
            </a:pPr>
            <a:endParaRPr lang="fr-FR"/>
          </a:p>
        </c:txPr>
        <c:crossAx val="51635851"/>
        <c:crosses val="autoZero"/>
        <c:auto val="1"/>
        <c:lblAlgn val="ctr"/>
        <c:lblOffset val="100"/>
        <c:noMultiLvlLbl val="1"/>
      </c:catAx>
      <c:valAx>
        <c:axId val="51635851"/>
        <c:scaling>
          <c:orientation val="minMax"/>
          <c:max val="43636"/>
          <c:min val="43516"/>
        </c:scaling>
        <c:delete val="0"/>
        <c:axPos val="t"/>
        <c:majorGridlines>
          <c:spPr>
            <a:ln w="6480">
              <a:solidFill>
                <a:srgbClr val="8B8B8B"/>
              </a:solidFill>
              <a:round/>
            </a:ln>
          </c:spPr>
        </c:majorGridlines>
        <c:numFmt formatCode="d\-mmm;@" sourceLinked="0"/>
        <c:majorTickMark val="out"/>
        <c:minorTickMark val="none"/>
        <c:tickLblPos val="nextTo"/>
        <c:spPr>
          <a:ln w="6480">
            <a:solidFill>
              <a:srgbClr val="8B8B8B"/>
            </a:solidFill>
            <a:round/>
          </a:ln>
        </c:spPr>
        <c:txPr>
          <a:bodyPr/>
          <a:lstStyle/>
          <a:p>
            <a:pPr>
              <a:defRPr sz="1000" b="0" strike="noStrike" spc="-1">
                <a:solidFill>
                  <a:srgbClr val="000000"/>
                </a:solidFill>
                <a:latin typeface="Calibri"/>
              </a:defRPr>
            </a:pPr>
            <a:endParaRPr lang="fr-FR"/>
          </a:p>
        </c:txPr>
        <c:crossAx val="37062249"/>
        <c:crosses val="autoZero"/>
        <c:crossBetween val="between"/>
        <c:majorUnit val="21"/>
      </c:valAx>
      <c:spPr>
        <a:solidFill>
          <a:srgbClr val="FFFFFF"/>
        </a:solidFill>
        <a:ln>
          <a:noFill/>
        </a:ln>
      </c:spPr>
    </c:plotArea>
    <c:plotVisOnly val="1"/>
    <c:dispBlanksAs val="gap"/>
    <c:showDLblsOverMax val="1"/>
  </c:chart>
  <c:spPr>
    <a:noFill/>
    <a:ln>
      <a:noFill/>
    </a:ln>
  </c:spPr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Cliquez pour déplacer la diapo</a:t>
            </a:r>
          </a:p>
        </p:txBody>
      </p:sp>
      <p:sp>
        <p:nvSpPr>
          <p:cNvPr id="124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fr-FR" sz="2000" b="0" strike="noStrike" spc="-1">
                <a:latin typeface="Arial"/>
              </a:rPr>
              <a:t>Cliquez pour modifier le format des notes</a:t>
            </a:r>
          </a:p>
        </p:txBody>
      </p:sp>
      <p:sp>
        <p:nvSpPr>
          <p:cNvPr id="125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fr-FR" sz="1400" b="0" strike="noStrike" spc="-1">
                <a:latin typeface="Times New Roman"/>
              </a:rPr>
              <a:t> </a:t>
            </a:r>
          </a:p>
        </p:txBody>
      </p:sp>
      <p:sp>
        <p:nvSpPr>
          <p:cNvPr id="126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fr-FR" sz="1400" b="0" strike="noStrike" spc="-1">
                <a:latin typeface="Times New Roman"/>
              </a:rPr>
              <a:t> </a:t>
            </a:r>
          </a:p>
        </p:txBody>
      </p:sp>
      <p:sp>
        <p:nvSpPr>
          <p:cNvPr id="127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fr-FR" sz="1400" b="0" strike="noStrike" spc="-1">
                <a:latin typeface="Times New Roman"/>
              </a:rPr>
              <a:t> </a:t>
            </a:r>
          </a:p>
        </p:txBody>
      </p:sp>
      <p:sp>
        <p:nvSpPr>
          <p:cNvPr id="128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A7313A0E-0F0A-4DDB-8EA9-EB477E474D0D}" type="slidenum">
              <a:rPr lang="fr-FR" sz="1400" b="0" strike="noStrike" spc="-1">
                <a:latin typeface="Times New Roman"/>
              </a:rPr>
              <a:t>‹N°›</a:t>
            </a:fld>
            <a:endParaRPr lang="fr-FR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26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pPr marL="216000" indent="-216000">
              <a:lnSpc>
                <a:spcPct val="100000"/>
              </a:lnSpc>
            </a:pPr>
            <a:r>
              <a:rPr lang="fr-FR" sz="2000" b="0" strike="noStrike" spc="-1">
                <a:latin typeface="Arial"/>
              </a:rPr>
              <a:t>200’000 km3 of fresh water on earth</a:t>
            </a:r>
          </a:p>
          <a:p>
            <a:pPr marL="216000" indent="-216000">
              <a:lnSpc>
                <a:spcPct val="100000"/>
              </a:lnSpc>
            </a:pPr>
            <a:r>
              <a:rPr lang="fr-FR" sz="2000" b="0" strike="noStrike" spc="-1">
                <a:latin typeface="Arial"/>
              </a:rPr>
              <a:t>2/3 for irrigation</a:t>
            </a:r>
          </a:p>
          <a:p>
            <a:pPr marL="216000" indent="-216000">
              <a:lnSpc>
                <a:spcPct val="100000"/>
              </a:lnSpc>
            </a:pPr>
            <a:r>
              <a:rPr lang="fr-FR" sz="2000" b="0" strike="noStrike" spc="-1">
                <a:latin typeface="Arial"/>
              </a:rPr>
              <a:t>Decrease water consumption of 20%-25%</a:t>
            </a:r>
          </a:p>
        </p:txBody>
      </p:sp>
      <p:sp>
        <p:nvSpPr>
          <p:cNvPr id="266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3CBAE568-6568-4FB9-AC84-F25A3AF6D908}" type="slidenum">
              <a:rPr lang="fr-FR" sz="1200" b="0" strike="noStrike" spc="-1">
                <a:latin typeface="Times New Roman"/>
              </a:rPr>
              <a:t>3</a:t>
            </a:fld>
            <a:endParaRPr lang="fr-FR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26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pPr marL="216000" indent="-216000">
              <a:lnSpc>
                <a:spcPct val="100000"/>
              </a:lnSpc>
            </a:pPr>
            <a:r>
              <a:rPr lang="fr-FR" sz="2000" b="0" strike="noStrike" spc="-1">
                <a:latin typeface="Arial"/>
              </a:rPr>
              <a:t>Le vent impacte également mais pas dans notre cas</a:t>
            </a:r>
          </a:p>
        </p:txBody>
      </p:sp>
      <p:sp>
        <p:nvSpPr>
          <p:cNvPr id="269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FF0C987A-0F52-48DD-85BB-923B258ED20E}" type="slidenum">
              <a:rPr lang="fr-FR" sz="1200" b="0" strike="noStrike" spc="-1">
                <a:latin typeface="Times New Roman"/>
              </a:rPr>
              <a:t>7</a:t>
            </a:fld>
            <a:endParaRPr lang="fr-FR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27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pPr marL="216000" indent="-216000">
              <a:lnSpc>
                <a:spcPct val="100000"/>
              </a:lnSpc>
            </a:pPr>
            <a:endParaRPr lang="fr-FR" sz="2000" b="0" strike="noStrike" spc="-1" dirty="0">
              <a:latin typeface="Arial"/>
            </a:endParaRPr>
          </a:p>
        </p:txBody>
      </p:sp>
      <p:sp>
        <p:nvSpPr>
          <p:cNvPr id="272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E1483BBB-5D0C-485C-9AAC-A21D10A03338}" type="slidenum">
              <a:rPr lang="fr-FR" sz="1200" b="0" strike="noStrike" spc="-1">
                <a:latin typeface="Times New Roman"/>
              </a:rPr>
              <a:t>9</a:t>
            </a:fld>
            <a:endParaRPr lang="fr-FR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J’ai pas ajouté l’information sur la croissance de la plante.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A7313A0E-0F0A-4DDB-8EA9-EB477E474D0D}" type="slidenum">
              <a:rPr lang="fr-FR" sz="1400" b="0" strike="noStrike" spc="-1" smtClean="0">
                <a:latin typeface="Times New Roman"/>
              </a:rPr>
              <a:t>10</a:t>
            </a:fld>
            <a:endParaRPr lang="fr-FR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976933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27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endParaRPr lang="fr-FR" sz="2000" b="0" strike="noStrike" spc="-1">
              <a:latin typeface="Arial"/>
            </a:endParaRPr>
          </a:p>
        </p:txBody>
      </p:sp>
      <p:sp>
        <p:nvSpPr>
          <p:cNvPr id="275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27C276F1-72FA-4C7F-8754-04F56550F8C0}" type="slidenum">
              <a:rPr lang="fr-FR" sz="1200" b="0" strike="noStrike" spc="-1">
                <a:latin typeface="Times New Roman"/>
              </a:rPr>
              <a:t>19</a:t>
            </a:fld>
            <a:endParaRPr lang="fr-FR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27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</a:pPr>
            <a:r>
              <a:rPr lang="fr-FR" sz="2000" b="0" strike="noStrike" spc="-1">
                <a:latin typeface="Arial"/>
              </a:rPr>
              <a:t>Ou </a:t>
            </a:r>
            <a:r>
              <a:rPr lang="fr-FR" sz="2000" b="0" strike="noStrike" spc="-1">
                <a:solidFill>
                  <a:srgbClr val="000000"/>
                </a:solidFill>
                <a:latin typeface="Arial"/>
                <a:ea typeface="Noto Sans CJK SC Regular"/>
              </a:rPr>
              <a:t>Bayesian learning machine approach for Regression</a:t>
            </a:r>
            <a:endParaRPr lang="fr-FR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fr-FR" sz="2000" b="0" strike="noStrike" spc="-1">
              <a:latin typeface="Arial"/>
            </a:endParaRPr>
          </a:p>
        </p:txBody>
      </p:sp>
      <p:sp>
        <p:nvSpPr>
          <p:cNvPr id="278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A4F87220-6785-4EAB-BAD4-70B70096A5F0}" type="slidenum">
              <a:rPr lang="fr-FR" sz="1200" b="0" strike="noStrike" spc="-1">
                <a:latin typeface="Times New Roman"/>
              </a:rPr>
              <a:t>20</a:t>
            </a:fld>
            <a:endParaRPr lang="fr-FR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 type="body"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 type="body"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 type="body"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3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7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4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5" name="PlaceHolder 5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8" name="PlaceHolder 3"/>
          <p:cNvSpPr>
            <a:spLocks noGrp="1"/>
          </p:cNvSpPr>
          <p:nvPr>
            <p:ph type="body"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9" name="PlaceHolder 4"/>
          <p:cNvSpPr>
            <a:spLocks noGrp="1"/>
          </p:cNvSpPr>
          <p:nvPr>
            <p:ph type="body"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0" name="PlaceHolder 5"/>
          <p:cNvSpPr>
            <a:spLocks noGrp="1"/>
          </p:cNvSpPr>
          <p:nvPr>
            <p:ph type="body"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1" name="PlaceHolder 6"/>
          <p:cNvSpPr>
            <a:spLocks noGrp="1"/>
          </p:cNvSpPr>
          <p:nvPr>
            <p:ph type="body"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2" name="PlaceHolder 7"/>
          <p:cNvSpPr>
            <a:spLocks noGrp="1"/>
          </p:cNvSpPr>
          <p:nvPr>
            <p:ph type="body"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anchor="b"/>
          <a:lstStyle/>
          <a:p>
            <a:pPr algn="ctr">
              <a:lnSpc>
                <a:spcPct val="90000"/>
              </a:lnSpc>
            </a:pPr>
            <a:r>
              <a:rPr lang="en-US" sz="6000" b="0" strike="noStrike" spc="-1">
                <a:solidFill>
                  <a:srgbClr val="000000"/>
                </a:solidFill>
                <a:latin typeface="Calibri Light"/>
              </a:rPr>
              <a:t>Modifiez le style du titre</a:t>
            </a:r>
            <a:endParaRPr lang="en-US" sz="60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endParaRPr lang="fr-FR" sz="1200" b="0" strike="noStrike" spc="-1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endParaRPr lang="fr-FR" sz="1200" b="0" strike="noStrike" spc="-1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fld id="{BC35C939-7AD3-4DBE-9D8C-04AFCF7A2D3B}" type="slidenum">
              <a:rPr lang="fr-FR" sz="1200" b="0" strike="noStrike" spc="-1">
                <a:solidFill>
                  <a:srgbClr val="8B8B8B"/>
                </a:solidFill>
                <a:latin typeface="Calibri"/>
              </a:rPr>
              <a:t>‹N°›</a:t>
            </a:fld>
            <a:endParaRPr lang="fr-FR" sz="1200" b="0" strike="noStrike" spc="-1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Cliquez pour éditer le format du plan de texte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Second niveau de plan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Troisième niveau de plan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Quatrième niveau de plan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Cinquième niveau de plan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Sixième niveau de plan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Septième niveau de plan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endParaRPr lang="fr-FR" sz="1200" b="0" strike="noStrike" spc="-1">
              <a:latin typeface="Times New Roman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endParaRPr lang="fr-FR" sz="1200" b="0" strike="noStrike" spc="-1">
              <a:latin typeface="Times New Roman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fld id="{CE618B87-83F4-4DC7-9AC7-F84D11888CDD}" type="slidenum">
              <a:rPr lang="fr-FR" sz="1200" b="0" strike="noStrike" spc="-1">
                <a:solidFill>
                  <a:srgbClr val="8B8B8B"/>
                </a:solidFill>
                <a:latin typeface="Calibri"/>
              </a:rPr>
              <a:t>‹N°›</a:t>
            </a:fld>
            <a:endParaRPr lang="fr-FR" sz="1200" b="0" strike="noStrike" spc="-1"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Cliquez pour éditer le format du texte-titre</a:t>
            </a:r>
          </a:p>
        </p:txBody>
      </p:sp>
      <p:sp>
        <p:nvSpPr>
          <p:cNvPr id="45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Cliquez pour éditer le format du plan de texte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Second niveau de plan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Troisième niveau de plan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Quatrième niveau de plan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Cinquième niveau de plan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Sixième niveau de plan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Septième niveau de plan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Calibri Light"/>
              </a:rPr>
              <a:t>Modifiez le style du titre</a:t>
            </a:r>
            <a:endParaRPr lang="en-US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/>
          <a:lstStyle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Modifier les styles du texte du masque</a:t>
            </a: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Deuxième niveau</a:t>
            </a:r>
          </a:p>
          <a:p>
            <a:pPr marL="1143000" lvl="2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Troisième niveau</a:t>
            </a:r>
          </a:p>
          <a:p>
            <a:pPr marL="1600200" lvl="3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Quatrième niveau</a:t>
            </a:r>
          </a:p>
          <a:p>
            <a:pPr marL="2057400" lvl="4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Cinquième niveau</a:t>
            </a:r>
          </a:p>
        </p:txBody>
      </p:sp>
      <p:sp>
        <p:nvSpPr>
          <p:cNvPr id="84" name="PlaceHolder 3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endParaRPr lang="fr-FR" sz="1200" b="0" strike="noStrike" spc="-1">
              <a:latin typeface="Times New Roman"/>
            </a:endParaRPr>
          </a:p>
        </p:txBody>
      </p:sp>
      <p:sp>
        <p:nvSpPr>
          <p:cNvPr id="85" name="PlaceHolder 4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endParaRPr lang="fr-FR" sz="1200" b="0" strike="noStrike" spc="-1">
              <a:latin typeface="Times New Roman"/>
            </a:endParaRPr>
          </a:p>
        </p:txBody>
      </p:sp>
      <p:sp>
        <p:nvSpPr>
          <p:cNvPr id="86" name="PlaceHolder 5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fld id="{AC7B6580-C1D7-4540-87ED-3F9D2C7CB4FF}" type="slidenum">
              <a:rPr lang="fr-FR" sz="1200" b="0" strike="noStrike" spc="-1">
                <a:solidFill>
                  <a:srgbClr val="8B8B8B"/>
                </a:solidFill>
                <a:latin typeface="Calibri"/>
              </a:rPr>
              <a:t>‹N°›</a:t>
            </a:fld>
            <a:endParaRPr lang="fr-FR" sz="12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7.png"/><Relationship Id="rId5" Type="http://schemas.openxmlformats.org/officeDocument/2006/relationships/image" Target="../media/image16.jpe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TextShape 1"/>
          <p:cNvSpPr txBox="1"/>
          <p:nvPr/>
        </p:nvSpPr>
        <p:spPr>
          <a:xfrm>
            <a:off x="1523880" y="2300040"/>
            <a:ext cx="9143640" cy="120960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 fontScale="77500" lnSpcReduction="20000"/>
          </a:bodyPr>
          <a:lstStyle/>
          <a:p>
            <a:pPr algn="ctr">
              <a:lnSpc>
                <a:spcPct val="90000"/>
              </a:lnSpc>
            </a:pPr>
            <a:r>
              <a:rPr lang="en-US" sz="6000" b="0" strike="noStrike" spc="-1">
                <a:solidFill>
                  <a:srgbClr val="000000"/>
                </a:solidFill>
                <a:latin typeface="Calibri Light"/>
              </a:rPr>
              <a:t> </a:t>
            </a:r>
            <a:br/>
            <a:r>
              <a:rPr lang="en-US" sz="6000" b="0" strike="noStrike" spc="-1">
                <a:solidFill>
                  <a:srgbClr val="000000"/>
                </a:solidFill>
                <a:latin typeface="Calibri Light"/>
              </a:rPr>
              <a:t>Irrigation Prediction</a:t>
            </a:r>
            <a:endParaRPr lang="en-US" sz="60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0" name="TextShape 2"/>
          <p:cNvSpPr txBox="1"/>
          <p:nvPr/>
        </p:nvSpPr>
        <p:spPr>
          <a:xfrm>
            <a:off x="1523880" y="4389120"/>
            <a:ext cx="9143640" cy="86832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fr-FR" sz="2400" b="0" strike="noStrike" spc="-1">
                <a:solidFill>
                  <a:srgbClr val="000000"/>
                </a:solidFill>
                <a:latin typeface="Calibri"/>
              </a:rPr>
              <a:t>Adrien Chabert</a:t>
            </a:r>
            <a:endParaRPr lang="fr-FR" sz="2400" b="0" strike="noStrike" spc="-1">
              <a:latin typeface="Arial"/>
            </a:endParaRPr>
          </a:p>
        </p:txBody>
      </p:sp>
      <p:sp>
        <p:nvSpPr>
          <p:cNvPr id="132" name="TextShape 4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r">
              <a:lnSpc>
                <a:spcPct val="100000"/>
              </a:lnSpc>
            </a:pPr>
            <a:fld id="{685BB5AA-F53F-4B88-96AB-0E28BAD05430}" type="slidenum">
              <a:rPr lang="fr-FR" sz="1200" b="0" strike="noStrike" spc="-1">
                <a:solidFill>
                  <a:srgbClr val="8B8B8B"/>
                </a:solidFill>
                <a:latin typeface="Calibri"/>
              </a:rPr>
              <a:t>1</a:t>
            </a:fld>
            <a:endParaRPr lang="fr-FR" sz="1200" b="0" strike="noStrike" spc="-1">
              <a:latin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TextShape 1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pPr algn="r">
              <a:lnSpc>
                <a:spcPct val="100000"/>
              </a:lnSpc>
              <a:spcAft>
                <a:spcPts val="601"/>
              </a:spcAft>
            </a:pPr>
            <a:fld id="{8D8E8B8E-3F0E-427C-817C-D6331B3674C5}" type="slidenum">
              <a:rPr lang="fr-FR" sz="1200" b="0" strike="noStrike" spc="-1">
                <a:solidFill>
                  <a:srgbClr val="8B8B8B"/>
                </a:solidFill>
                <a:latin typeface="Calibri"/>
              </a:rPr>
              <a:t>10</a:t>
            </a:fld>
            <a:endParaRPr lang="fr-FR" sz="1200" b="0" strike="noStrike" spc="-1">
              <a:latin typeface="Times New Roman"/>
            </a:endParaRPr>
          </a:p>
        </p:txBody>
      </p:sp>
      <p:sp>
        <p:nvSpPr>
          <p:cNvPr id="221" name="CustomShape 2"/>
          <p:cNvSpPr/>
          <p:nvPr/>
        </p:nvSpPr>
        <p:spPr>
          <a:xfrm>
            <a:off x="0" y="90000"/>
            <a:ext cx="360" cy="2764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222" name="Group 3"/>
          <p:cNvGrpSpPr/>
          <p:nvPr/>
        </p:nvGrpSpPr>
        <p:grpSpPr>
          <a:xfrm>
            <a:off x="4203300" y="1335960"/>
            <a:ext cx="3785400" cy="4912560"/>
            <a:chOff x="990720" y="1414080"/>
            <a:chExt cx="3785400" cy="4912560"/>
          </a:xfrm>
        </p:grpSpPr>
        <p:sp>
          <p:nvSpPr>
            <p:cNvPr id="223" name="CustomShape 4"/>
            <p:cNvSpPr/>
            <p:nvPr/>
          </p:nvSpPr>
          <p:spPr>
            <a:xfrm>
              <a:off x="990720" y="1414080"/>
              <a:ext cx="3785400" cy="944280"/>
            </a:xfrm>
            <a:prstGeom prst="roundRect">
              <a:avLst>
                <a:gd name="adj" fmla="val 16667"/>
              </a:avLst>
            </a:prstGeom>
            <a:solidFill>
              <a:schemeClr val="accent2">
                <a:hueOff val="0"/>
                <a:satOff val="0"/>
                <a:lumOff val="0"/>
                <a:alphaOff val="0"/>
              </a:schemeClr>
            </a:solidFill>
            <a:ln>
              <a:solidFill>
                <a:schemeClr val="lt1">
                  <a:hueOff val="0"/>
                  <a:satOff val="0"/>
                  <a:lumOff val="0"/>
                  <a:alphaOff val="0"/>
                </a:schemeClr>
              </a:solidFill>
            </a:ln>
          </p:spPr>
          <p:style>
            <a:lnRef idx="2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45080" tIns="95760" rIns="99000" bIns="95760" anchor="ctr"/>
            <a:lstStyle/>
            <a:p>
              <a:pPr algn="ctr">
                <a:lnSpc>
                  <a:spcPct val="90000"/>
                </a:lnSpc>
                <a:spcAft>
                  <a:spcPts val="910"/>
                </a:spcAft>
              </a:pPr>
              <a:r>
                <a:rPr lang="fr-FR" sz="2600" b="0" strike="noStrike" spc="-1">
                  <a:solidFill>
                    <a:srgbClr val="FFFFFF"/>
                  </a:solidFill>
                  <a:latin typeface="Calibri"/>
                </a:rPr>
                <a:t>Reading data in dataframe</a:t>
              </a:r>
              <a:endParaRPr lang="fr-FR" sz="2600" b="0" strike="noStrike" spc="-1">
                <a:latin typeface="Arial"/>
              </a:endParaRPr>
            </a:p>
          </p:txBody>
        </p:sp>
        <p:sp>
          <p:nvSpPr>
            <p:cNvPr id="225" name="CustomShape 6"/>
            <p:cNvSpPr/>
            <p:nvPr/>
          </p:nvSpPr>
          <p:spPr>
            <a:xfrm>
              <a:off x="990720" y="2406240"/>
              <a:ext cx="3785400" cy="944280"/>
            </a:xfrm>
            <a:prstGeom prst="roundRect">
              <a:avLst>
                <a:gd name="adj" fmla="val 16667"/>
              </a:avLst>
            </a:prstGeom>
            <a:solidFill>
              <a:schemeClr val="accent3">
                <a:hueOff val="0"/>
                <a:satOff val="0"/>
                <a:lumOff val="0"/>
                <a:alphaOff val="0"/>
              </a:schemeClr>
            </a:solidFill>
            <a:ln>
              <a:solidFill>
                <a:schemeClr val="lt1">
                  <a:hueOff val="0"/>
                  <a:satOff val="0"/>
                  <a:lumOff val="0"/>
                  <a:alphaOff val="0"/>
                </a:schemeClr>
              </a:solidFill>
            </a:ln>
          </p:spPr>
          <p:style>
            <a:lnRef idx="2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45080" tIns="95760" rIns="99000" bIns="95760" anchor="ctr"/>
            <a:lstStyle/>
            <a:p>
              <a:pPr algn="ctr">
                <a:lnSpc>
                  <a:spcPct val="90000"/>
                </a:lnSpc>
                <a:spcAft>
                  <a:spcPts val="910"/>
                </a:spcAft>
              </a:pPr>
              <a:r>
                <a:rPr lang="fr-FR" sz="2600" b="0" strike="noStrike" spc="-1" dirty="0" err="1">
                  <a:solidFill>
                    <a:srgbClr val="FFFFFF"/>
                  </a:solidFill>
                  <a:latin typeface="Calibri"/>
                </a:rPr>
                <a:t>Add</a:t>
              </a:r>
              <a:r>
                <a:rPr lang="fr-FR" sz="2600" b="0" strike="noStrike" spc="-1" dirty="0">
                  <a:solidFill>
                    <a:srgbClr val="FFFFFF"/>
                  </a:solidFill>
                  <a:latin typeface="Calibri"/>
                </a:rPr>
                <a:t> information on </a:t>
              </a:r>
              <a:r>
                <a:rPr lang="fr-FR" sz="2600" b="0" strike="noStrike" spc="-1" dirty="0" err="1">
                  <a:solidFill>
                    <a:srgbClr val="FFFFFF"/>
                  </a:solidFill>
                  <a:latin typeface="Calibri"/>
                </a:rPr>
                <a:t>my</a:t>
              </a:r>
              <a:r>
                <a:rPr lang="fr-FR" sz="2600" b="0" strike="noStrike" spc="-1" dirty="0">
                  <a:solidFill>
                    <a:srgbClr val="FFFFFF"/>
                  </a:solidFill>
                  <a:latin typeface="Calibri"/>
                </a:rPr>
                <a:t> </a:t>
              </a:r>
              <a:r>
                <a:rPr lang="fr-FR" sz="2600" b="0" strike="noStrike" spc="-1" dirty="0" err="1">
                  <a:solidFill>
                    <a:srgbClr val="FFFFFF"/>
                  </a:solidFill>
                  <a:latin typeface="Calibri"/>
                </a:rPr>
                <a:t>dataframe</a:t>
              </a:r>
              <a:endParaRPr lang="fr-FR" sz="2600" b="0" strike="noStrike" spc="-1" dirty="0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226" name="CustomShape 7"/>
            <p:cNvSpPr/>
            <p:nvPr/>
          </p:nvSpPr>
          <p:spPr>
            <a:xfrm>
              <a:off x="990720" y="3398040"/>
              <a:ext cx="3785400" cy="944280"/>
            </a:xfrm>
            <a:prstGeom prst="roundRect">
              <a:avLst>
                <a:gd name="adj" fmla="val 16667"/>
              </a:avLst>
            </a:prstGeom>
            <a:solidFill>
              <a:schemeClr val="accent4">
                <a:hueOff val="0"/>
                <a:satOff val="0"/>
                <a:lumOff val="0"/>
                <a:alphaOff val="0"/>
              </a:schemeClr>
            </a:solidFill>
            <a:ln>
              <a:solidFill>
                <a:schemeClr val="lt1">
                  <a:hueOff val="0"/>
                  <a:satOff val="0"/>
                  <a:lumOff val="0"/>
                  <a:alphaOff val="0"/>
                </a:schemeClr>
              </a:solidFill>
            </a:ln>
          </p:spPr>
          <p:style>
            <a:lnRef idx="2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45080" tIns="95760" rIns="99000" bIns="95760" anchor="ctr"/>
            <a:lstStyle/>
            <a:p>
              <a:pPr algn="ctr">
                <a:lnSpc>
                  <a:spcPct val="90000"/>
                </a:lnSpc>
                <a:spcAft>
                  <a:spcPts val="910"/>
                </a:spcAft>
              </a:pPr>
              <a:r>
                <a:rPr lang="fr-FR" sz="2600" b="0" strike="noStrike" spc="-1" dirty="0" err="1">
                  <a:solidFill>
                    <a:srgbClr val="FFFFFF"/>
                  </a:solidFill>
                  <a:latin typeface="Calibri"/>
                </a:rPr>
                <a:t>Eliminate</a:t>
              </a:r>
              <a:r>
                <a:rPr lang="fr-FR" sz="2600" b="0" strike="noStrike" spc="-1" dirty="0">
                  <a:solidFill>
                    <a:srgbClr val="FFFFFF"/>
                  </a:solidFill>
                  <a:latin typeface="Calibri"/>
                </a:rPr>
                <a:t> NaN value</a:t>
              </a:r>
              <a:endParaRPr lang="fr-FR" sz="2600" spc="-1" dirty="0"/>
            </a:p>
          </p:txBody>
        </p:sp>
        <p:sp>
          <p:nvSpPr>
            <p:cNvPr id="227" name="CustomShape 8"/>
            <p:cNvSpPr/>
            <p:nvPr/>
          </p:nvSpPr>
          <p:spPr>
            <a:xfrm>
              <a:off x="990720" y="4390560"/>
              <a:ext cx="3785400" cy="944280"/>
            </a:xfrm>
            <a:prstGeom prst="roundRect">
              <a:avLst>
                <a:gd name="adj" fmla="val 16667"/>
              </a:avLst>
            </a:prstGeom>
            <a:solidFill>
              <a:schemeClr val="accent5">
                <a:hueOff val="0"/>
                <a:satOff val="0"/>
                <a:lumOff val="0"/>
                <a:alphaOff val="0"/>
              </a:schemeClr>
            </a:solidFill>
            <a:ln>
              <a:solidFill>
                <a:schemeClr val="lt1">
                  <a:hueOff val="0"/>
                  <a:satOff val="0"/>
                  <a:lumOff val="0"/>
                  <a:alphaOff val="0"/>
                </a:schemeClr>
              </a:solidFill>
            </a:ln>
          </p:spPr>
          <p:style>
            <a:lnRef idx="2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45080" tIns="95760" rIns="99000" bIns="95760" anchor="ctr"/>
            <a:lstStyle/>
            <a:p>
              <a:pPr algn="ctr">
                <a:lnSpc>
                  <a:spcPct val="90000"/>
                </a:lnSpc>
                <a:spcAft>
                  <a:spcPts val="910"/>
                </a:spcAft>
              </a:pPr>
              <a:r>
                <a:rPr lang="fr-FR" sz="2600" b="0" strike="noStrike" spc="-1" dirty="0" err="1">
                  <a:solidFill>
                    <a:srgbClr val="FFFFFF"/>
                  </a:solidFill>
                  <a:latin typeface="Calibri"/>
                </a:rPr>
                <a:t>Implement</a:t>
              </a:r>
              <a:r>
                <a:rPr lang="fr-FR" sz="2600" b="0" strike="noStrike" spc="-1" dirty="0">
                  <a:solidFill>
                    <a:srgbClr val="FFFFFF"/>
                  </a:solidFill>
                  <a:latin typeface="Calibri"/>
                </a:rPr>
                <a:t> </a:t>
              </a:r>
              <a:r>
                <a:rPr lang="fr-FR" sz="2600" b="0" strike="noStrike" spc="-1" dirty="0" err="1">
                  <a:solidFill>
                    <a:srgbClr val="FFFFFF"/>
                  </a:solidFill>
                  <a:latin typeface="Calibri"/>
                </a:rPr>
                <a:t>some</a:t>
              </a:r>
              <a:r>
                <a:rPr lang="fr-FR" sz="2600" b="0" strike="noStrike" spc="-1" dirty="0">
                  <a:solidFill>
                    <a:srgbClr val="FFFFFF"/>
                  </a:solidFill>
                  <a:latin typeface="Calibri"/>
                </a:rPr>
                <a:t> </a:t>
              </a:r>
              <a:r>
                <a:rPr lang="fr-FR" sz="2600" b="0" strike="noStrike" spc="-1" dirty="0" err="1">
                  <a:solidFill>
                    <a:srgbClr val="FFFFFF"/>
                  </a:solidFill>
                  <a:latin typeface="Calibri"/>
                </a:rPr>
                <a:t>different</a:t>
              </a:r>
              <a:r>
                <a:rPr lang="fr-FR" sz="2600" b="0" strike="noStrike" spc="-1" dirty="0">
                  <a:solidFill>
                    <a:srgbClr val="FFFFFF"/>
                  </a:solidFill>
                  <a:latin typeface="Calibri"/>
                </a:rPr>
                <a:t> </a:t>
              </a:r>
              <a:r>
                <a:rPr lang="fr-FR" sz="2600" b="0" strike="noStrike" spc="-1" dirty="0" err="1">
                  <a:solidFill>
                    <a:srgbClr val="FFFFFF"/>
                  </a:solidFill>
                  <a:latin typeface="Calibri"/>
                </a:rPr>
                <a:t>strategy</a:t>
              </a:r>
              <a:endParaRPr lang="fr-FR" sz="2600" b="0" strike="noStrike" spc="-1" dirty="0">
                <a:latin typeface="Arial"/>
              </a:endParaRPr>
            </a:p>
          </p:txBody>
        </p:sp>
        <p:sp>
          <p:nvSpPr>
            <p:cNvPr id="228" name="CustomShape 9"/>
            <p:cNvSpPr/>
            <p:nvPr/>
          </p:nvSpPr>
          <p:spPr>
            <a:xfrm>
              <a:off x="990720" y="5382360"/>
              <a:ext cx="3785400" cy="944280"/>
            </a:xfrm>
            <a:prstGeom prst="roundRect">
              <a:avLst>
                <a:gd name="adj" fmla="val 16667"/>
              </a:avLst>
            </a:prstGeom>
            <a:solidFill>
              <a:schemeClr val="accent6">
                <a:hueOff val="0"/>
                <a:satOff val="0"/>
                <a:lumOff val="0"/>
                <a:alphaOff val="0"/>
              </a:schemeClr>
            </a:solidFill>
            <a:ln>
              <a:solidFill>
                <a:schemeClr val="lt1">
                  <a:hueOff val="0"/>
                  <a:satOff val="0"/>
                  <a:lumOff val="0"/>
                  <a:alphaOff val="0"/>
                </a:schemeClr>
              </a:solidFill>
            </a:ln>
          </p:spPr>
          <p:style>
            <a:lnRef idx="2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45080" tIns="95760" rIns="99000" bIns="95760" anchor="ctr"/>
            <a:lstStyle/>
            <a:p>
              <a:pPr algn="ctr">
                <a:lnSpc>
                  <a:spcPct val="90000"/>
                </a:lnSpc>
                <a:spcAft>
                  <a:spcPts val="910"/>
                </a:spcAft>
              </a:pPr>
              <a:r>
                <a:rPr lang="fr-FR" sz="2600" b="0" strike="noStrike" spc="-1">
                  <a:solidFill>
                    <a:srgbClr val="FFFFFF"/>
                  </a:solidFill>
                  <a:latin typeface="Calibri"/>
                </a:rPr>
                <a:t>Analyse result</a:t>
              </a:r>
              <a:endParaRPr lang="fr-FR" sz="2600" b="0" strike="noStrike" spc="-1">
                <a:latin typeface="Arial"/>
              </a:endParaRPr>
            </a:p>
          </p:txBody>
        </p:sp>
      </p:grpSp>
      <p:grpSp>
        <p:nvGrpSpPr>
          <p:cNvPr id="229" name="Group 10"/>
          <p:cNvGrpSpPr/>
          <p:nvPr/>
        </p:nvGrpSpPr>
        <p:grpSpPr>
          <a:xfrm>
            <a:off x="0" y="0"/>
            <a:ext cx="36000" cy="36000"/>
            <a:chOff x="0" y="0"/>
            <a:chExt cx="36000" cy="36000"/>
          </a:xfrm>
        </p:grpSpPr>
      </p:grpSp>
      <p:sp>
        <p:nvSpPr>
          <p:cNvPr id="230" name="CustomShape 11"/>
          <p:cNvSpPr/>
          <p:nvPr/>
        </p:nvSpPr>
        <p:spPr>
          <a:xfrm>
            <a:off x="1841880" y="567800"/>
            <a:ext cx="626940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4000" b="0" strike="noStrike" spc="-1" dirty="0" err="1">
                <a:solidFill>
                  <a:srgbClr val="000000"/>
                </a:solidFill>
                <a:latin typeface="Calibri"/>
              </a:rPr>
              <a:t>What</a:t>
            </a:r>
            <a:r>
              <a:rPr lang="fr-FR" sz="4000" b="0" strike="noStrike" spc="-1" dirty="0">
                <a:solidFill>
                  <a:srgbClr val="000000"/>
                </a:solidFill>
                <a:latin typeface="Calibri"/>
              </a:rPr>
              <a:t> I </a:t>
            </a:r>
            <a:r>
              <a:rPr lang="fr-FR" sz="4000" b="0" strike="noStrike" spc="-1" dirty="0" err="1">
                <a:solidFill>
                  <a:srgbClr val="000000"/>
                </a:solidFill>
                <a:latin typeface="Calibri"/>
              </a:rPr>
              <a:t>did</a:t>
            </a:r>
            <a:r>
              <a:rPr lang="fr-FR" sz="4000" b="0" strike="noStrike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fr-FR" sz="4000" b="0" strike="noStrike" spc="-1" dirty="0" err="1">
                <a:solidFill>
                  <a:srgbClr val="000000"/>
                </a:solidFill>
                <a:latin typeface="Calibri"/>
              </a:rPr>
              <a:t>with</a:t>
            </a:r>
            <a:r>
              <a:rPr lang="fr-FR" sz="4000" b="0" strike="noStrike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fr-FR" sz="4000" b="0" strike="noStrike" spc="-1" dirty="0" err="1">
                <a:solidFill>
                  <a:srgbClr val="000000"/>
                </a:solidFill>
                <a:latin typeface="Calibri"/>
              </a:rPr>
              <a:t>my</a:t>
            </a:r>
            <a:r>
              <a:rPr lang="fr-FR" sz="4000" b="0" strike="noStrike" spc="-1" dirty="0">
                <a:solidFill>
                  <a:srgbClr val="000000"/>
                </a:solidFill>
                <a:latin typeface="Calibri"/>
              </a:rPr>
              <a:t> data</a:t>
            </a:r>
            <a:endParaRPr lang="fr-FR" sz="40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TextShape 2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r">
              <a:lnSpc>
                <a:spcPct val="100000"/>
              </a:lnSpc>
            </a:pPr>
            <a:fld id="{C485E1C8-84CB-4159-9A99-4A6530485E26}" type="slidenum">
              <a:rPr lang="fr-FR" sz="1200" b="0" strike="noStrike" spc="-1">
                <a:solidFill>
                  <a:srgbClr val="8B8B8B"/>
                </a:solidFill>
                <a:latin typeface="Calibri"/>
              </a:rPr>
              <a:t>11</a:t>
            </a:fld>
            <a:endParaRPr lang="fr-FR" sz="1200" b="0" strike="noStrike" spc="-1">
              <a:latin typeface="Times New Roman"/>
            </a:endParaRPr>
          </a:p>
        </p:txBody>
      </p:sp>
      <p:pic>
        <p:nvPicPr>
          <p:cNvPr id="4" name="Image7">
            <a:extLst>
              <a:ext uri="{FF2B5EF4-FFF2-40B4-BE49-F238E27FC236}">
                <a16:creationId xmlns:a16="http://schemas.microsoft.com/office/drawing/2014/main" id="{E09A1525-DB83-4F6B-AB96-3AC977EDAA0F}"/>
              </a:ext>
            </a:extLst>
          </p:cNvPr>
          <p:cNvPicPr/>
          <p:nvPr/>
        </p:nvPicPr>
        <p:blipFill>
          <a:blip r:embed="rId2"/>
          <a:srcRect l="14659" r="15445"/>
          <a:stretch>
            <a:fillRect/>
          </a:stretch>
        </p:blipFill>
        <p:spPr bwMode="auto">
          <a:xfrm>
            <a:off x="985520" y="254000"/>
            <a:ext cx="9977120" cy="61025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TextShape 2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pPr algn="r">
              <a:lnSpc>
                <a:spcPct val="100000"/>
              </a:lnSpc>
              <a:spcAft>
                <a:spcPts val="601"/>
              </a:spcAft>
            </a:pPr>
            <a:fld id="{46C61CFE-BFC3-4678-984D-BE0E018874CA}" type="slidenum">
              <a:rPr lang="fr-FR" sz="1200" b="0" strike="noStrike" spc="-1">
                <a:solidFill>
                  <a:srgbClr val="8B8B8B"/>
                </a:solidFill>
                <a:latin typeface="Calibri"/>
              </a:rPr>
              <a:t>12</a:t>
            </a:fld>
            <a:endParaRPr lang="fr-FR" sz="1200" b="0" strike="noStrike" spc="-1">
              <a:latin typeface="Times New Roman"/>
            </a:endParaRPr>
          </a:p>
        </p:txBody>
      </p:sp>
      <p:pic>
        <p:nvPicPr>
          <p:cNvPr id="5" name="Image8">
            <a:extLst>
              <a:ext uri="{FF2B5EF4-FFF2-40B4-BE49-F238E27FC236}">
                <a16:creationId xmlns:a16="http://schemas.microsoft.com/office/drawing/2014/main" id="{DB0F03F9-51E4-44DC-8A0C-9423ED32ECC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 bwMode="auto">
          <a:xfrm>
            <a:off x="839787" y="1624885"/>
            <a:ext cx="4702493" cy="3608229"/>
          </a:xfrm>
          <a:prstGeom prst="rect">
            <a:avLst/>
          </a:prstGeom>
        </p:spPr>
      </p:pic>
      <p:pic>
        <p:nvPicPr>
          <p:cNvPr id="6" name="Image9">
            <a:extLst>
              <a:ext uri="{FF2B5EF4-FFF2-40B4-BE49-F238E27FC236}">
                <a16:creationId xmlns:a16="http://schemas.microsoft.com/office/drawing/2014/main" id="{E7F5FAA4-2A86-40F6-94EF-06B201BD2A72}"/>
              </a:ext>
            </a:extLst>
          </p:cNvPr>
          <p:cNvPicPr/>
          <p:nvPr/>
        </p:nvPicPr>
        <p:blipFill>
          <a:blip r:embed="rId3"/>
          <a:srcRect r="66026"/>
          <a:stretch>
            <a:fillRect/>
          </a:stretch>
        </p:blipFill>
        <p:spPr bwMode="auto">
          <a:xfrm>
            <a:off x="6649720" y="3027521"/>
            <a:ext cx="4702493" cy="80295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Image 237"/>
          <p:cNvPicPr/>
          <p:nvPr/>
        </p:nvPicPr>
        <p:blipFill>
          <a:blip r:embed="rId2"/>
          <a:stretch/>
        </p:blipFill>
        <p:spPr>
          <a:xfrm>
            <a:off x="792000" y="338760"/>
            <a:ext cx="9936000" cy="62132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Image 238"/>
          <p:cNvPicPr/>
          <p:nvPr/>
        </p:nvPicPr>
        <p:blipFill>
          <a:blip r:embed="rId2"/>
          <a:stretch/>
        </p:blipFill>
        <p:spPr>
          <a:xfrm>
            <a:off x="1008000" y="864000"/>
            <a:ext cx="6912000" cy="4869720"/>
          </a:xfrm>
          <a:prstGeom prst="rect">
            <a:avLst/>
          </a:prstGeom>
          <a:ln>
            <a:noFill/>
          </a:ln>
        </p:spPr>
      </p:pic>
      <p:sp>
        <p:nvSpPr>
          <p:cNvPr id="240" name="TextShape 1"/>
          <p:cNvSpPr txBox="1"/>
          <p:nvPr/>
        </p:nvSpPr>
        <p:spPr>
          <a:xfrm>
            <a:off x="8136000" y="2592000"/>
            <a:ext cx="3096000" cy="10080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fr-FR" sz="1800" b="0" strike="noStrike" spc="-1">
                <a:latin typeface="Arial"/>
              </a:rPr>
              <a:t>Erreur avec Lasso (a = 1.5) = 0.310217391543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Image 240"/>
          <p:cNvPicPr/>
          <p:nvPr/>
        </p:nvPicPr>
        <p:blipFill>
          <a:blip r:embed="rId2"/>
          <a:stretch/>
        </p:blipFill>
        <p:spPr>
          <a:xfrm>
            <a:off x="1440000" y="294120"/>
            <a:ext cx="9144000" cy="6156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Image 241"/>
          <p:cNvPicPr/>
          <p:nvPr/>
        </p:nvPicPr>
        <p:blipFill>
          <a:blip r:embed="rId2"/>
          <a:srcRect r="66119"/>
          <a:stretch/>
        </p:blipFill>
        <p:spPr>
          <a:xfrm>
            <a:off x="6048000" y="2736000"/>
            <a:ext cx="4313200" cy="1023200"/>
          </a:xfrm>
          <a:prstGeom prst="rect">
            <a:avLst/>
          </a:prstGeom>
          <a:ln>
            <a:noFill/>
          </a:ln>
        </p:spPr>
      </p:pic>
      <p:pic>
        <p:nvPicPr>
          <p:cNvPr id="243" name="Image 242"/>
          <p:cNvPicPr/>
          <p:nvPr/>
        </p:nvPicPr>
        <p:blipFill>
          <a:blip r:embed="rId3"/>
          <a:stretch/>
        </p:blipFill>
        <p:spPr>
          <a:xfrm>
            <a:off x="1224000" y="1800000"/>
            <a:ext cx="4313200" cy="3381600"/>
          </a:xfrm>
          <a:prstGeom prst="rect">
            <a:avLst/>
          </a:prstGeom>
          <a:ln>
            <a:noFill/>
          </a:ln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F5DFFCE8-A875-49CC-A043-B5B8023DC4AF}"/>
              </a:ext>
            </a:extLst>
          </p:cNvPr>
          <p:cNvSpPr txBox="1"/>
          <p:nvPr/>
        </p:nvSpPr>
        <p:spPr>
          <a:xfrm>
            <a:off x="1224000" y="894080"/>
            <a:ext cx="77238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2800" dirty="0"/>
              <a:t>Test on </a:t>
            </a:r>
            <a:r>
              <a:rPr lang="fr-CH" sz="2800" dirty="0" err="1"/>
              <a:t>dataset</a:t>
            </a:r>
            <a:r>
              <a:rPr lang="fr-CH" sz="2800" dirty="0"/>
              <a:t> not </a:t>
            </a:r>
            <a:r>
              <a:rPr lang="fr-CH" sz="2800" dirty="0" err="1"/>
              <a:t>included</a:t>
            </a:r>
            <a:r>
              <a:rPr lang="fr-CH" sz="2800" dirty="0"/>
              <a:t> in the training data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9400278-7ACE-4D15-9C23-3C94EEBD8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On Demeter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848D1336-DAC7-45AA-ABA5-2432A48CD1E5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759239" y="1742440"/>
            <a:ext cx="5031961" cy="3373120"/>
          </a:xfrm>
          <a:prstGeom prst="rect">
            <a:avLst/>
          </a:prstGeom>
          <a:ln>
            <a:noFill/>
          </a:ln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39FCF323-740A-4BB9-AC1D-42A7649C2ADF}"/>
              </a:ext>
            </a:extLst>
          </p:cNvPr>
          <p:cNvPicPr/>
          <p:nvPr/>
        </p:nvPicPr>
        <p:blipFill>
          <a:blip r:embed="rId3"/>
          <a:srcRect r="66119"/>
          <a:stretch/>
        </p:blipFill>
        <p:spPr>
          <a:xfrm>
            <a:off x="6769080" y="2954280"/>
            <a:ext cx="4386600" cy="94944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776754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Image 244"/>
          <p:cNvPicPr/>
          <p:nvPr/>
        </p:nvPicPr>
        <p:blipFill>
          <a:blip r:embed="rId2"/>
          <a:stretch/>
        </p:blipFill>
        <p:spPr>
          <a:xfrm>
            <a:off x="1907228" y="643466"/>
            <a:ext cx="8377543" cy="557106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TextShape 2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r">
              <a:lnSpc>
                <a:spcPct val="100000"/>
              </a:lnSpc>
            </a:pPr>
            <a:fld id="{D8CF5D3B-CE21-4A1D-9DB8-C42FF1AD1013}" type="slidenum">
              <a:rPr lang="fr-FR" sz="1200" b="0" strike="noStrike" spc="-1">
                <a:solidFill>
                  <a:srgbClr val="8B8B8B"/>
                </a:solidFill>
                <a:latin typeface="Calibri"/>
              </a:rPr>
              <a:t>19</a:t>
            </a:fld>
            <a:endParaRPr lang="fr-FR" sz="1200" b="0" strike="noStrike" spc="-1">
              <a:latin typeface="Times New Roman"/>
            </a:endParaRPr>
          </a:p>
        </p:txBody>
      </p:sp>
      <p:graphicFrame>
        <p:nvGraphicFramePr>
          <p:cNvPr id="249" name="Table 3"/>
          <p:cNvGraphicFramePr/>
          <p:nvPr/>
        </p:nvGraphicFramePr>
        <p:xfrm>
          <a:off x="4653360" y="1026000"/>
          <a:ext cx="5983920" cy="5212080"/>
        </p:xfrm>
        <a:graphic>
          <a:graphicData uri="http://schemas.openxmlformats.org/drawingml/2006/table">
            <a:tbl>
              <a:tblPr/>
              <a:tblGrid>
                <a:gridCol w="1994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9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951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90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fr-FR" sz="2400" b="1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Date</a:t>
                      </a:r>
                      <a:endParaRPr lang="fr-FR" sz="2400" b="0" strike="noStrike" spc="-1">
                        <a:latin typeface="Arial"/>
                      </a:endParaRPr>
                    </a:p>
                  </a:txBody>
                  <a:tcPr marL="6120" marR="61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fr-FR" sz="2400" b="1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Demeter</a:t>
                      </a:r>
                      <a:endParaRPr lang="fr-FR" sz="2400" b="0" strike="noStrike" spc="-1">
                        <a:latin typeface="Arial"/>
                      </a:endParaRPr>
                    </a:p>
                  </a:txBody>
                  <a:tcPr marL="6120" marR="61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fr-FR" sz="2400" b="1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Ceres</a:t>
                      </a:r>
                      <a:endParaRPr lang="fr-FR" sz="2400" b="0" strike="noStrike" spc="-1">
                        <a:latin typeface="Arial"/>
                      </a:endParaRPr>
                    </a:p>
                  </a:txBody>
                  <a:tcPr marL="6120" marR="61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79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fr-FR" sz="20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6-Mar</a:t>
                      </a:r>
                      <a:endParaRPr lang="fr-FR" sz="2000" b="0" strike="noStrike" spc="-1">
                        <a:latin typeface="Arial"/>
                      </a:endParaRPr>
                    </a:p>
                  </a:txBody>
                  <a:tcPr marL="6120" marR="61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fr-FR" sz="20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10 s/j</a:t>
                      </a:r>
                      <a:endParaRPr lang="fr-FR" sz="2000" b="0" strike="noStrike" spc="-1">
                        <a:latin typeface="Arial"/>
                      </a:endParaRPr>
                    </a:p>
                  </a:txBody>
                  <a:tcPr marL="6120" marR="61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fr-FR" sz="20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10 s/j</a:t>
                      </a:r>
                      <a:endParaRPr lang="fr-FR" sz="2000" b="0" strike="noStrike" spc="-1">
                        <a:latin typeface="Arial"/>
                      </a:endParaRPr>
                    </a:p>
                  </a:txBody>
                  <a:tcPr marL="6120" marR="61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79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fr-FR" sz="20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13-Mar</a:t>
                      </a:r>
                      <a:endParaRPr lang="fr-FR" sz="2000" b="0" strike="noStrike" spc="-1">
                        <a:latin typeface="Arial"/>
                      </a:endParaRPr>
                    </a:p>
                  </a:txBody>
                  <a:tcPr marL="6120" marR="61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fr-FR" sz="20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10 s/j</a:t>
                      </a:r>
                      <a:endParaRPr lang="fr-FR" sz="2000" b="0" strike="noStrike" spc="-1">
                        <a:latin typeface="Arial"/>
                      </a:endParaRPr>
                    </a:p>
                  </a:txBody>
                  <a:tcPr marL="6120" marR="61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fr-FR" sz="20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10 s/j</a:t>
                      </a:r>
                      <a:endParaRPr lang="fr-FR" sz="2000" b="0" strike="noStrike" spc="-1">
                        <a:latin typeface="Arial"/>
                      </a:endParaRPr>
                    </a:p>
                  </a:txBody>
                  <a:tcPr marL="6120" marR="61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79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fr-FR" sz="20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20-Mar</a:t>
                      </a:r>
                      <a:endParaRPr lang="fr-FR" sz="2000" b="0" strike="noStrike" spc="-1">
                        <a:latin typeface="Arial"/>
                      </a:endParaRPr>
                    </a:p>
                  </a:txBody>
                  <a:tcPr marL="6120" marR="61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fr-FR" sz="20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10 s/j</a:t>
                      </a:r>
                      <a:endParaRPr lang="fr-FR" sz="2000" b="0" strike="noStrike" spc="-1">
                        <a:latin typeface="Arial"/>
                      </a:endParaRPr>
                    </a:p>
                  </a:txBody>
                  <a:tcPr marL="6120" marR="61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fr-FR" sz="20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10 s/j</a:t>
                      </a:r>
                      <a:endParaRPr lang="fr-FR" sz="2000" b="0" strike="noStrike" spc="-1">
                        <a:latin typeface="Arial"/>
                      </a:endParaRPr>
                    </a:p>
                  </a:txBody>
                  <a:tcPr marL="6120" marR="61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79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fr-FR" sz="20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27-Mar</a:t>
                      </a:r>
                      <a:endParaRPr lang="fr-FR" sz="2000" b="0" strike="noStrike" spc="-1">
                        <a:latin typeface="Arial"/>
                      </a:endParaRPr>
                    </a:p>
                  </a:txBody>
                  <a:tcPr marL="6120" marR="61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fr-FR" sz="20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20 s/j</a:t>
                      </a:r>
                      <a:endParaRPr lang="fr-FR" sz="2000" b="0" strike="noStrike" spc="-1">
                        <a:latin typeface="Arial"/>
                      </a:endParaRPr>
                    </a:p>
                  </a:txBody>
                  <a:tcPr marL="6120" marR="61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fr-FR" sz="20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15 s/j</a:t>
                      </a:r>
                      <a:endParaRPr lang="fr-FR" sz="2000" b="0" strike="noStrike" spc="-1">
                        <a:latin typeface="Arial"/>
                      </a:endParaRPr>
                    </a:p>
                  </a:txBody>
                  <a:tcPr marL="6120" marR="61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79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fr-FR" sz="20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3-Apr</a:t>
                      </a:r>
                      <a:endParaRPr lang="fr-FR" sz="2000" b="0" strike="noStrike" spc="-1">
                        <a:latin typeface="Arial"/>
                      </a:endParaRPr>
                    </a:p>
                  </a:txBody>
                  <a:tcPr marL="6120" marR="61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fr-FR" sz="20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20 s/j</a:t>
                      </a:r>
                      <a:endParaRPr lang="fr-FR" sz="2000" b="0" strike="noStrike" spc="-1">
                        <a:latin typeface="Arial"/>
                      </a:endParaRPr>
                    </a:p>
                  </a:txBody>
                  <a:tcPr marL="6120" marR="61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fr-FR" sz="20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15 s/j</a:t>
                      </a:r>
                      <a:endParaRPr lang="fr-FR" sz="2000" b="0" strike="noStrike" spc="-1">
                        <a:latin typeface="Arial"/>
                      </a:endParaRPr>
                    </a:p>
                  </a:txBody>
                  <a:tcPr marL="6120" marR="61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79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fr-FR" sz="20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10-Apr</a:t>
                      </a:r>
                      <a:endParaRPr lang="fr-FR" sz="2000" b="0" strike="noStrike" spc="-1">
                        <a:latin typeface="Arial"/>
                      </a:endParaRPr>
                    </a:p>
                  </a:txBody>
                  <a:tcPr marL="6120" marR="61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fr-FR" sz="20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20 s/j</a:t>
                      </a:r>
                      <a:endParaRPr lang="fr-FR" sz="2000" b="0" strike="noStrike" spc="-1">
                        <a:latin typeface="Arial"/>
                      </a:endParaRPr>
                    </a:p>
                  </a:txBody>
                  <a:tcPr marL="6120" marR="61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fr-FR" sz="20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15 s/j</a:t>
                      </a:r>
                      <a:endParaRPr lang="fr-FR" sz="2000" b="0" strike="noStrike" spc="-1">
                        <a:latin typeface="Arial"/>
                      </a:endParaRPr>
                    </a:p>
                  </a:txBody>
                  <a:tcPr marL="6120" marR="61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79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fr-FR" sz="20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17-Apr</a:t>
                      </a:r>
                      <a:endParaRPr lang="fr-FR" sz="2000" b="0" strike="noStrike" spc="-1">
                        <a:latin typeface="Arial"/>
                      </a:endParaRPr>
                    </a:p>
                  </a:txBody>
                  <a:tcPr marL="6120" marR="61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fr-FR" sz="20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40 s/j</a:t>
                      </a:r>
                      <a:endParaRPr lang="fr-FR" sz="2000" b="0" strike="noStrike" spc="-1">
                        <a:latin typeface="Arial"/>
                      </a:endParaRPr>
                    </a:p>
                  </a:txBody>
                  <a:tcPr marL="6120" marR="61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fr-FR" sz="20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30 s/j</a:t>
                      </a:r>
                      <a:endParaRPr lang="fr-FR" sz="2000" b="0" strike="noStrike" spc="-1">
                        <a:latin typeface="Arial"/>
                      </a:endParaRPr>
                    </a:p>
                  </a:txBody>
                  <a:tcPr marL="6120" marR="61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279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fr-FR" sz="20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24-Apr</a:t>
                      </a:r>
                      <a:endParaRPr lang="fr-FR" sz="2000" b="0" strike="noStrike" spc="-1">
                        <a:latin typeface="Arial"/>
                      </a:endParaRPr>
                    </a:p>
                  </a:txBody>
                  <a:tcPr marL="6120" marR="61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fr-FR" sz="20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40 s/j</a:t>
                      </a:r>
                      <a:endParaRPr lang="fr-FR" sz="2000" b="0" strike="noStrike" spc="-1">
                        <a:latin typeface="Arial"/>
                      </a:endParaRPr>
                    </a:p>
                  </a:txBody>
                  <a:tcPr marL="6120" marR="61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fr-FR" sz="20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30 s/j</a:t>
                      </a:r>
                      <a:endParaRPr lang="fr-FR" sz="2000" b="0" strike="noStrike" spc="-1">
                        <a:latin typeface="Arial"/>
                      </a:endParaRPr>
                    </a:p>
                  </a:txBody>
                  <a:tcPr marL="6120" marR="61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279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fr-FR" sz="20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1-May</a:t>
                      </a:r>
                      <a:endParaRPr lang="fr-FR" sz="2000" b="0" strike="noStrike" spc="-1">
                        <a:latin typeface="Arial"/>
                      </a:endParaRPr>
                    </a:p>
                  </a:txBody>
                  <a:tcPr marL="6120" marR="61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fr-FR" sz="20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40 s/j</a:t>
                      </a:r>
                      <a:endParaRPr lang="fr-FR" sz="2000" b="0" strike="noStrike" spc="-1">
                        <a:latin typeface="Arial"/>
                      </a:endParaRPr>
                    </a:p>
                  </a:txBody>
                  <a:tcPr marL="6120" marR="61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fr-FR" sz="20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30 s/j</a:t>
                      </a:r>
                      <a:endParaRPr lang="fr-FR" sz="2000" b="0" strike="noStrike" spc="-1">
                        <a:latin typeface="Arial"/>
                      </a:endParaRPr>
                    </a:p>
                  </a:txBody>
                  <a:tcPr marL="6120" marR="61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283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fr-FR" sz="20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3-May</a:t>
                      </a:r>
                      <a:endParaRPr lang="fr-FR" sz="2000" b="0" strike="noStrike" spc="-1">
                        <a:latin typeface="Arial"/>
                      </a:endParaRPr>
                    </a:p>
                  </a:txBody>
                  <a:tcPr marL="6120" marR="61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fr-FR" sz="20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35s/j</a:t>
                      </a:r>
                      <a:endParaRPr lang="fr-FR" sz="2000" b="0" strike="noStrike" spc="-1">
                        <a:latin typeface="Arial"/>
                      </a:endParaRPr>
                    </a:p>
                  </a:txBody>
                  <a:tcPr marL="6120" marR="61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fr-FR" sz="20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20 s/j</a:t>
                      </a:r>
                      <a:endParaRPr lang="fr-FR" sz="2000" b="0" strike="noStrike" spc="-1">
                        <a:latin typeface="Arial"/>
                      </a:endParaRPr>
                    </a:p>
                  </a:txBody>
                  <a:tcPr marL="6120" marR="61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279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fr-FR" sz="20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8-May</a:t>
                      </a:r>
                      <a:endParaRPr lang="fr-FR" sz="2000" b="0" strike="noStrike" spc="-1">
                        <a:latin typeface="Arial"/>
                      </a:endParaRPr>
                    </a:p>
                  </a:txBody>
                  <a:tcPr marL="6120" marR="61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 marL="6120" marR="61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 marL="6120" marR="61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304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fr-FR" sz="20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15-May</a:t>
                      </a:r>
                      <a:endParaRPr lang="fr-FR" sz="2000" b="0" strike="noStrike" spc="-1">
                        <a:latin typeface="Arial"/>
                      </a:endParaRPr>
                    </a:p>
                  </a:txBody>
                  <a:tcPr marL="6120" marR="61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fr-FR" sz="20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  <a:endParaRPr lang="fr-FR" sz="2000" b="0" strike="noStrike" spc="-1">
                        <a:latin typeface="Arial"/>
                      </a:endParaRPr>
                    </a:p>
                  </a:txBody>
                  <a:tcPr marL="6120" marR="61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fr-FR" sz="20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  <a:endParaRPr lang="fr-FR" sz="2000" b="0" strike="noStrike" spc="-1">
                        <a:latin typeface="Arial"/>
                      </a:endParaRPr>
                    </a:p>
                  </a:txBody>
                  <a:tcPr marL="6120" marR="61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250" name="CustomShape 4"/>
          <p:cNvSpPr/>
          <p:nvPr/>
        </p:nvSpPr>
        <p:spPr>
          <a:xfrm>
            <a:off x="828000" y="2551680"/>
            <a:ext cx="3348000" cy="1736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fr-FR" sz="5400" b="0" strike="noStrike" spc="-1">
                <a:solidFill>
                  <a:srgbClr val="000000"/>
                </a:solidFill>
                <a:latin typeface="Calibri"/>
              </a:rPr>
              <a:t>Watering Plan</a:t>
            </a:r>
            <a:endParaRPr lang="fr-FR" sz="54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TextShape 1"/>
          <p:cNvSpPr txBox="1"/>
          <p:nvPr/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fr-FR" sz="1200" b="0" strike="noStrike" spc="-1">
                <a:solidFill>
                  <a:srgbClr val="8B8B8B"/>
                </a:solidFill>
                <a:latin typeface="Calibri"/>
              </a:rPr>
              <a:t>Bachelor Project - UNIGE</a:t>
            </a:r>
            <a:endParaRPr lang="fr-FR" sz="1200" b="0" strike="noStrike" spc="-1">
              <a:latin typeface="Times New Roman"/>
            </a:endParaRPr>
          </a:p>
        </p:txBody>
      </p:sp>
      <p:sp>
        <p:nvSpPr>
          <p:cNvPr id="134" name="TextShape 2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r">
              <a:lnSpc>
                <a:spcPct val="100000"/>
              </a:lnSpc>
            </a:pPr>
            <a:fld id="{22B72AAB-C594-4904-BF5E-C68D18A34955}" type="slidenum">
              <a:rPr lang="fr-FR" sz="1200" b="0" strike="noStrike" spc="-1">
                <a:solidFill>
                  <a:srgbClr val="8B8B8B"/>
                </a:solidFill>
                <a:latin typeface="Calibri"/>
              </a:rPr>
              <a:t>2</a:t>
            </a:fld>
            <a:endParaRPr lang="fr-FR" sz="1200" b="0" strike="noStrike" spc="-1">
              <a:latin typeface="Times New Roman"/>
            </a:endParaRPr>
          </a:p>
        </p:txBody>
      </p:sp>
      <p:pic>
        <p:nvPicPr>
          <p:cNvPr id="135" name="Picture 2"/>
          <p:cNvPicPr/>
          <p:nvPr/>
        </p:nvPicPr>
        <p:blipFill>
          <a:blip r:embed="rId2"/>
          <a:stretch/>
        </p:blipFill>
        <p:spPr>
          <a:xfrm>
            <a:off x="5712480" y="3039840"/>
            <a:ext cx="2227320" cy="2227320"/>
          </a:xfrm>
          <a:prstGeom prst="rect">
            <a:avLst/>
          </a:prstGeom>
          <a:ln>
            <a:noFill/>
          </a:ln>
        </p:spPr>
      </p:pic>
      <p:pic>
        <p:nvPicPr>
          <p:cNvPr id="136" name="Picture 4"/>
          <p:cNvPicPr/>
          <p:nvPr/>
        </p:nvPicPr>
        <p:blipFill>
          <a:blip r:embed="rId3"/>
          <a:stretch/>
        </p:blipFill>
        <p:spPr>
          <a:xfrm>
            <a:off x="4598640" y="705960"/>
            <a:ext cx="2227320" cy="2227320"/>
          </a:xfrm>
          <a:prstGeom prst="rect">
            <a:avLst/>
          </a:prstGeom>
          <a:ln>
            <a:noFill/>
          </a:ln>
        </p:spPr>
      </p:pic>
      <p:pic>
        <p:nvPicPr>
          <p:cNvPr id="137" name="Picture 6"/>
          <p:cNvPicPr/>
          <p:nvPr/>
        </p:nvPicPr>
        <p:blipFill>
          <a:blip r:embed="rId4"/>
          <a:stretch/>
        </p:blipFill>
        <p:spPr>
          <a:xfrm>
            <a:off x="7927560" y="1346760"/>
            <a:ext cx="2142720" cy="2142720"/>
          </a:xfrm>
          <a:prstGeom prst="rect">
            <a:avLst/>
          </a:prstGeom>
          <a:ln>
            <a:noFill/>
          </a:ln>
        </p:spPr>
      </p:pic>
      <p:pic>
        <p:nvPicPr>
          <p:cNvPr id="138" name="Picture 8"/>
          <p:cNvPicPr/>
          <p:nvPr/>
        </p:nvPicPr>
        <p:blipFill>
          <a:blip r:embed="rId5"/>
          <a:stretch/>
        </p:blipFill>
        <p:spPr>
          <a:xfrm>
            <a:off x="2113920" y="3449160"/>
            <a:ext cx="2142720" cy="2142720"/>
          </a:xfrm>
          <a:prstGeom prst="rect">
            <a:avLst/>
          </a:prstGeom>
          <a:ln>
            <a:noFill/>
          </a:ln>
        </p:spPr>
      </p:pic>
      <p:sp>
        <p:nvSpPr>
          <p:cNvPr id="139" name="CustomShape 3"/>
          <p:cNvSpPr/>
          <p:nvPr/>
        </p:nvSpPr>
        <p:spPr>
          <a:xfrm flipV="1">
            <a:off x="4008600" y="2417760"/>
            <a:ext cx="722520" cy="990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9200">
            <a:solidFill>
              <a:schemeClr val="tx1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40" name="Picture 2"/>
          <p:cNvPicPr/>
          <p:nvPr/>
        </p:nvPicPr>
        <p:blipFill>
          <a:blip r:embed="rId6"/>
          <a:stretch/>
        </p:blipFill>
        <p:spPr>
          <a:xfrm>
            <a:off x="7873920" y="4453200"/>
            <a:ext cx="1239120" cy="12391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0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5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Calibri Light"/>
              </a:rPr>
              <a:t>Planning for the next 3 weeks</a:t>
            </a:r>
            <a:endParaRPr lang="en-US" sz="4400" b="0" strike="noStrike" spc="-1">
              <a:solidFill>
                <a:srgbClr val="000000"/>
              </a:solidFill>
              <a:latin typeface="Calibri"/>
            </a:endParaRPr>
          </a:p>
        </p:txBody>
      </p:sp>
      <p:grpSp>
        <p:nvGrpSpPr>
          <p:cNvPr id="252" name="Group 2"/>
          <p:cNvGrpSpPr/>
          <p:nvPr/>
        </p:nvGrpSpPr>
        <p:grpSpPr>
          <a:xfrm>
            <a:off x="838080" y="1827720"/>
            <a:ext cx="10515600" cy="4346640"/>
            <a:chOff x="838080" y="1827720"/>
            <a:chExt cx="10515600" cy="4346640"/>
          </a:xfrm>
        </p:grpSpPr>
        <p:sp>
          <p:nvSpPr>
            <p:cNvPr id="253" name="CustomShape 3"/>
            <p:cNvSpPr/>
            <p:nvPr/>
          </p:nvSpPr>
          <p:spPr>
            <a:xfrm>
              <a:off x="838080" y="1827720"/>
              <a:ext cx="3785400" cy="1401840"/>
            </a:xfrm>
            <a:prstGeom prst="roundRect">
              <a:avLst>
                <a:gd name="adj" fmla="val 16667"/>
              </a:avLst>
            </a:prstGeom>
            <a:solidFill>
              <a:schemeClr val="accent2">
                <a:hueOff val="0"/>
                <a:satOff val="0"/>
                <a:lumOff val="0"/>
                <a:alphaOff val="0"/>
              </a:schemeClr>
            </a:solidFill>
            <a:ln>
              <a:solidFill>
                <a:schemeClr val="lt1">
                  <a:hueOff val="0"/>
                  <a:satOff val="0"/>
                  <a:lumOff val="0"/>
                  <a:alphaOff val="0"/>
                </a:schemeClr>
              </a:solidFill>
            </a:ln>
          </p:spPr>
          <p:style>
            <a:lnRef idx="2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90440" tIns="129240" rIns="122040" bIns="129240" anchor="ctr"/>
            <a:lstStyle/>
            <a:p>
              <a:pPr algn="ctr">
                <a:lnSpc>
                  <a:spcPct val="90000"/>
                </a:lnSpc>
                <a:spcAft>
                  <a:spcPts val="1120"/>
                </a:spcAft>
              </a:pPr>
              <a:r>
                <a:rPr lang="fr-FR" sz="2800" b="0" strike="noStrike" spc="-1" dirty="0">
                  <a:solidFill>
                    <a:srgbClr val="FFFFFF"/>
                  </a:solidFill>
                  <a:latin typeface="Calibri"/>
                </a:rPr>
                <a:t>To move on </a:t>
              </a:r>
              <a:r>
                <a:rPr lang="fr-FR" sz="2800" b="0" strike="noStrike" spc="-1" dirty="0" err="1">
                  <a:solidFill>
                    <a:srgbClr val="FFFFFF"/>
                  </a:solidFill>
                  <a:latin typeface="Calibri"/>
                </a:rPr>
                <a:t>with</a:t>
              </a:r>
              <a:r>
                <a:rPr lang="fr-FR" sz="2800" b="0" strike="noStrike" spc="-1" dirty="0">
                  <a:solidFill>
                    <a:srgbClr val="FFFFFF"/>
                  </a:solidFill>
                  <a:latin typeface="Calibri"/>
                </a:rPr>
                <a:t> </a:t>
              </a:r>
              <a:r>
                <a:rPr lang="fr-FR" sz="2800" b="0" strike="noStrike" spc="-1" dirty="0" err="1">
                  <a:solidFill>
                    <a:srgbClr val="FFFFFF"/>
                  </a:solidFill>
                  <a:latin typeface="Calibri"/>
                </a:rPr>
                <a:t>my</a:t>
              </a:r>
              <a:r>
                <a:rPr lang="fr-FR" sz="2800" b="0" strike="noStrike" spc="-1" dirty="0">
                  <a:solidFill>
                    <a:srgbClr val="FFFFFF"/>
                  </a:solidFill>
                  <a:latin typeface="Calibri"/>
                </a:rPr>
                <a:t> final </a:t>
              </a:r>
              <a:r>
                <a:rPr lang="fr-FR" sz="2800" b="0" strike="noStrike" spc="-1" dirty="0" err="1">
                  <a:solidFill>
                    <a:srgbClr val="FFFFFF"/>
                  </a:solidFill>
                  <a:latin typeface="Calibri"/>
                </a:rPr>
                <a:t>written</a:t>
              </a:r>
              <a:r>
                <a:rPr lang="fr-FR" sz="2800" b="0" strike="noStrike" spc="-1" dirty="0">
                  <a:solidFill>
                    <a:srgbClr val="FFFFFF"/>
                  </a:solidFill>
                  <a:latin typeface="Calibri"/>
                </a:rPr>
                <a:t> report</a:t>
              </a:r>
              <a:endParaRPr lang="fr-FR" sz="2800" b="0" strike="noStrike" spc="-1" dirty="0">
                <a:latin typeface="Arial"/>
              </a:endParaRPr>
            </a:p>
          </p:txBody>
        </p:sp>
        <p:sp>
          <p:nvSpPr>
            <p:cNvPr id="254" name="CustomShape 4"/>
            <p:cNvSpPr/>
            <p:nvPr/>
          </p:nvSpPr>
          <p:spPr>
            <a:xfrm>
              <a:off x="838080" y="3300120"/>
              <a:ext cx="3785400" cy="1401840"/>
            </a:xfrm>
            <a:prstGeom prst="roundRect">
              <a:avLst>
                <a:gd name="adj" fmla="val 16667"/>
              </a:avLst>
            </a:prstGeom>
            <a:solidFill>
              <a:schemeClr val="accent2">
                <a:hueOff val="-727682"/>
                <a:satOff val="-41964"/>
                <a:lumOff val="4314"/>
                <a:alphaOff val="0"/>
              </a:schemeClr>
            </a:solidFill>
            <a:ln>
              <a:solidFill>
                <a:schemeClr val="lt1">
                  <a:hueOff val="0"/>
                  <a:satOff val="0"/>
                  <a:lumOff val="0"/>
                  <a:alphaOff val="0"/>
                </a:schemeClr>
              </a:solidFill>
            </a:ln>
          </p:spPr>
          <p:style>
            <a:lnRef idx="2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90440" tIns="129240" rIns="122040" bIns="129240" anchor="ctr"/>
            <a:lstStyle/>
            <a:p>
              <a:pPr algn="ctr">
                <a:lnSpc>
                  <a:spcPct val="90000"/>
                </a:lnSpc>
                <a:spcAft>
                  <a:spcPts val="1120"/>
                </a:spcAft>
              </a:pPr>
              <a:r>
                <a:rPr lang="fr-FR" sz="2800" b="0" strike="noStrike" spc="-1" dirty="0">
                  <a:solidFill>
                    <a:srgbClr val="FFFFFF"/>
                  </a:solidFill>
                  <a:latin typeface="Calibri"/>
                </a:rPr>
                <a:t>To analyse and to chose the best </a:t>
              </a:r>
              <a:r>
                <a:rPr lang="fr-FR" sz="2800" b="0" strike="noStrike" spc="-1" dirty="0" err="1">
                  <a:solidFill>
                    <a:srgbClr val="FFFFFF"/>
                  </a:solidFill>
                  <a:latin typeface="Calibri"/>
                </a:rPr>
                <a:t>algorithm</a:t>
              </a:r>
              <a:endParaRPr lang="fr-FR" sz="2800" b="0" strike="noStrike" spc="-1" dirty="0">
                <a:latin typeface="Arial"/>
              </a:endParaRPr>
            </a:p>
          </p:txBody>
        </p:sp>
        <p:sp>
          <p:nvSpPr>
            <p:cNvPr id="255" name="CustomShape 5"/>
            <p:cNvSpPr/>
            <p:nvPr/>
          </p:nvSpPr>
          <p:spPr>
            <a:xfrm rot="5400000">
              <a:off x="7356780" y="2177460"/>
              <a:ext cx="1261800" cy="67320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chemeClr val="accent2">
                <a:tint val="40000"/>
                <a:alpha val="90000"/>
                <a:hueOff val="0"/>
                <a:satOff val="0"/>
                <a:lumOff val="0"/>
                <a:alphaOff val="0"/>
              </a:schemeClr>
            </a:solidFill>
            <a:ln>
              <a:solidFill>
                <a:schemeClr val="accent2">
                  <a:tint val="40000"/>
                  <a:alpha val="90000"/>
                  <a:hueOff val="0"/>
                  <a:satOff val="0"/>
                  <a:lumOff val="0"/>
                  <a:alphaOff val="0"/>
                </a:schemeClr>
              </a:solidFill>
            </a:ln>
          </p:spPr>
          <p:style>
            <a:lnRef idx="2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rot="-5400000" lIns="110520" tIns="55080" rIns="110520" bIns="55080" anchor="ctr"/>
            <a:lstStyle/>
            <a:p>
              <a:pPr marL="285840" lvl="1" indent="-285480">
                <a:lnSpc>
                  <a:spcPct val="90000"/>
                </a:lnSpc>
                <a:spcAft>
                  <a:spcPts val="434"/>
                </a:spcAft>
                <a:buClr>
                  <a:srgbClr val="000000"/>
                </a:buClr>
                <a:buFont typeface="Symbol" charset="2"/>
                <a:buChar char=""/>
              </a:pPr>
              <a:endParaRPr lang="fr-FR" sz="2900" b="0" strike="noStrike" spc="-1" dirty="0">
                <a:latin typeface="Arial"/>
              </a:endParaRPr>
            </a:p>
          </p:txBody>
        </p:sp>
        <p:sp>
          <p:nvSpPr>
            <p:cNvPr id="256" name="CustomShape 6"/>
            <p:cNvSpPr/>
            <p:nvPr/>
          </p:nvSpPr>
          <p:spPr>
            <a:xfrm>
              <a:off x="838080" y="4772520"/>
              <a:ext cx="3785400" cy="1401840"/>
            </a:xfrm>
            <a:prstGeom prst="roundRect">
              <a:avLst>
                <a:gd name="adj" fmla="val 16667"/>
              </a:avLst>
            </a:prstGeom>
            <a:solidFill>
              <a:schemeClr val="accent2">
                <a:hueOff val="-1455363"/>
                <a:satOff val="-83928"/>
                <a:lumOff val="8628"/>
                <a:alphaOff val="0"/>
              </a:schemeClr>
            </a:solidFill>
            <a:ln>
              <a:solidFill>
                <a:schemeClr val="lt1">
                  <a:hueOff val="0"/>
                  <a:satOff val="0"/>
                  <a:lumOff val="0"/>
                  <a:alphaOff val="0"/>
                </a:schemeClr>
              </a:solidFill>
            </a:ln>
          </p:spPr>
          <p:style>
            <a:lnRef idx="2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90440" tIns="129240" rIns="122040" bIns="129240" anchor="ctr"/>
            <a:lstStyle/>
            <a:p>
              <a:pPr algn="ctr">
                <a:lnSpc>
                  <a:spcPct val="90000"/>
                </a:lnSpc>
                <a:spcAft>
                  <a:spcPts val="1120"/>
                </a:spcAft>
              </a:pPr>
              <a:r>
                <a:rPr lang="fr-FR" sz="2800" spc="-1" dirty="0">
                  <a:solidFill>
                    <a:srgbClr val="FFFFFF"/>
                  </a:solidFill>
                  <a:latin typeface="Calibri"/>
                </a:rPr>
                <a:t>To </a:t>
              </a:r>
              <a:r>
                <a:rPr lang="fr-FR" sz="2800" spc="-1" dirty="0" err="1">
                  <a:solidFill>
                    <a:srgbClr val="FFFFFF"/>
                  </a:solidFill>
                  <a:latin typeface="Calibri"/>
                </a:rPr>
                <a:t>c</a:t>
              </a:r>
              <a:r>
                <a:rPr lang="fr-FR" sz="2800" b="0" strike="noStrike" spc="-1" dirty="0" err="1">
                  <a:solidFill>
                    <a:srgbClr val="FFFFFF"/>
                  </a:solidFill>
                  <a:latin typeface="Calibri"/>
                </a:rPr>
                <a:t>reate</a:t>
              </a:r>
              <a:r>
                <a:rPr lang="fr-FR" sz="2800" b="0" strike="noStrike" spc="-1" dirty="0">
                  <a:solidFill>
                    <a:srgbClr val="FFFFFF"/>
                  </a:solidFill>
                  <a:latin typeface="Calibri"/>
                </a:rPr>
                <a:t> a </a:t>
              </a:r>
              <a:r>
                <a:rPr lang="fr-FR" sz="2800" b="0" strike="noStrike" spc="-1" dirty="0" err="1">
                  <a:solidFill>
                    <a:srgbClr val="FFFFFF"/>
                  </a:solidFill>
                  <a:latin typeface="Calibri"/>
                </a:rPr>
                <a:t>watering</a:t>
              </a:r>
              <a:r>
                <a:rPr lang="fr-FR" sz="2800" b="0" strike="noStrike" spc="-1" dirty="0">
                  <a:solidFill>
                    <a:srgbClr val="FFFFFF"/>
                  </a:solidFill>
                  <a:latin typeface="Calibri"/>
                </a:rPr>
                <a:t> programme </a:t>
              </a:r>
              <a:endParaRPr lang="fr-FR" sz="2800" b="0" strike="noStrike" spc="-1" dirty="0">
                <a:latin typeface="Arial"/>
              </a:endParaRPr>
            </a:p>
          </p:txBody>
        </p:sp>
      </p:grpSp>
      <p:grpSp>
        <p:nvGrpSpPr>
          <p:cNvPr id="257" name="Group 7"/>
          <p:cNvGrpSpPr/>
          <p:nvPr/>
        </p:nvGrpSpPr>
        <p:grpSpPr>
          <a:xfrm>
            <a:off x="0" y="0"/>
            <a:ext cx="36000" cy="36000"/>
            <a:chOff x="0" y="0"/>
            <a:chExt cx="36000" cy="36000"/>
          </a:xfrm>
        </p:grpSpPr>
      </p:grpSp>
      <p:sp>
        <p:nvSpPr>
          <p:cNvPr id="259" name="TextShape 9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pPr algn="r">
              <a:lnSpc>
                <a:spcPct val="100000"/>
              </a:lnSpc>
              <a:spcAft>
                <a:spcPts val="601"/>
              </a:spcAft>
            </a:pPr>
            <a:fld id="{3886F916-F52C-4BD3-B828-95133BA8CFCA}" type="slidenum">
              <a:rPr lang="fr-FR" sz="1200" b="0" strike="noStrike" spc="-1">
                <a:solidFill>
                  <a:srgbClr val="8B8B8B"/>
                </a:solidFill>
                <a:latin typeface="Calibri"/>
              </a:rPr>
              <a:t>20</a:t>
            </a:fld>
            <a:endParaRPr lang="fr-FR" sz="1200" b="0" strike="noStrike" spc="-1">
              <a:latin typeface="Times New Roman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45ADCC36-A11D-4218-B8A2-32045510C28D}"/>
              </a:ext>
            </a:extLst>
          </p:cNvPr>
          <p:cNvSpPr txBox="1"/>
          <p:nvPr/>
        </p:nvSpPr>
        <p:spPr>
          <a:xfrm>
            <a:off x="4744720" y="5108501"/>
            <a:ext cx="6477864" cy="12475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560" lvl="1" indent="-457200">
              <a:lnSpc>
                <a:spcPct val="90000"/>
              </a:lnSpc>
              <a:spcAft>
                <a:spcPts val="434"/>
              </a:spcAft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fr-FR" sz="2800" spc="-1" dirty="0" err="1">
                <a:solidFill>
                  <a:srgbClr val="000000"/>
                </a:solidFill>
                <a:latin typeface="Calibri"/>
              </a:rPr>
              <a:t>Depending</a:t>
            </a:r>
            <a:r>
              <a:rPr lang="fr-FR" sz="2800" spc="-1" dirty="0">
                <a:solidFill>
                  <a:srgbClr val="000000"/>
                </a:solidFill>
                <a:latin typeface="Calibri"/>
              </a:rPr>
              <a:t> on</a:t>
            </a:r>
            <a:r>
              <a:rPr lang="fr-FR" sz="2800" b="0" strike="noStrike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fr-FR" sz="2800" b="0" strike="noStrike" spc="-1" dirty="0" err="1">
                <a:solidFill>
                  <a:srgbClr val="000000"/>
                </a:solidFill>
                <a:latin typeface="Calibri"/>
              </a:rPr>
              <a:t>temperature</a:t>
            </a:r>
            <a:r>
              <a:rPr lang="fr-FR" sz="2800" b="0" strike="noStrike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fr-FR" sz="2800" b="0" strike="noStrike" spc="-1" dirty="0" err="1">
                <a:solidFill>
                  <a:srgbClr val="000000"/>
                </a:solidFill>
                <a:latin typeface="Calibri"/>
              </a:rPr>
              <a:t>forecast</a:t>
            </a:r>
            <a:endParaRPr lang="fr-FR" sz="2800" spc="-1" dirty="0"/>
          </a:p>
          <a:p>
            <a:pPr marL="457560" lvl="1" indent="-457200">
              <a:lnSpc>
                <a:spcPct val="90000"/>
              </a:lnSpc>
              <a:spcAft>
                <a:spcPts val="434"/>
              </a:spcAft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fr-FR" sz="2800" spc="-1" dirty="0" err="1">
                <a:solidFill>
                  <a:srgbClr val="000000"/>
                </a:solidFill>
                <a:latin typeface="Calibri"/>
              </a:rPr>
              <a:t>Watering</a:t>
            </a:r>
            <a:r>
              <a:rPr lang="fr-FR" sz="2800" spc="-1" dirty="0">
                <a:solidFill>
                  <a:srgbClr val="000000"/>
                </a:solidFill>
                <a:latin typeface="Calibri"/>
              </a:rPr>
              <a:t> planning </a:t>
            </a:r>
            <a:r>
              <a:rPr lang="fr-FR" sz="2800" spc="-1" dirty="0" err="1">
                <a:solidFill>
                  <a:srgbClr val="000000"/>
                </a:solidFill>
                <a:latin typeface="Calibri"/>
              </a:rPr>
              <a:t>covering</a:t>
            </a:r>
            <a:r>
              <a:rPr lang="fr-FR" sz="2800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fr-FR" sz="2800" spc="-1" dirty="0" err="1">
                <a:solidFill>
                  <a:srgbClr val="000000"/>
                </a:solidFill>
                <a:latin typeface="Calibri"/>
              </a:rPr>
              <a:t>several</a:t>
            </a:r>
            <a:r>
              <a:rPr lang="fr-FR" sz="2800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fr-FR" sz="2800" spc="-1" dirty="0" err="1">
                <a:solidFill>
                  <a:srgbClr val="000000"/>
                </a:solidFill>
                <a:latin typeface="Calibri"/>
              </a:rPr>
              <a:t>days</a:t>
            </a:r>
            <a:endParaRPr lang="fr-FR" sz="2800" spc="-1" dirty="0"/>
          </a:p>
          <a:p>
            <a:endParaRPr lang="fr-CH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5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TextShape 1"/>
          <p:cNvSpPr txBox="1"/>
          <p:nvPr/>
        </p:nvSpPr>
        <p:spPr>
          <a:xfrm>
            <a:off x="838080" y="365040"/>
            <a:ext cx="10515240" cy="8535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Calibri Light"/>
              </a:rPr>
              <a:t>Project Planning</a:t>
            </a:r>
            <a:endParaRPr lang="en-US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62" name="TextShape 3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r">
              <a:lnSpc>
                <a:spcPct val="100000"/>
              </a:lnSpc>
            </a:pPr>
            <a:fld id="{2A15D740-E1D9-437A-88E0-7F8E0A70DBD2}" type="slidenum">
              <a:rPr lang="fr-FR" sz="1200" b="0" strike="noStrike" spc="-1">
                <a:solidFill>
                  <a:srgbClr val="8B8B8B"/>
                </a:solidFill>
                <a:latin typeface="Calibri"/>
              </a:rPr>
              <a:t>21</a:t>
            </a:fld>
            <a:endParaRPr lang="fr-FR" sz="1200" b="0" strike="noStrike" spc="-1">
              <a:latin typeface="Times New Roman"/>
            </a:endParaRPr>
          </a:p>
        </p:txBody>
      </p:sp>
      <p:graphicFrame>
        <p:nvGraphicFramePr>
          <p:cNvPr id="263" name="Chart 4"/>
          <p:cNvGraphicFramePr/>
          <p:nvPr/>
        </p:nvGraphicFramePr>
        <p:xfrm>
          <a:off x="558720" y="1148040"/>
          <a:ext cx="10515240" cy="48967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extShape 1"/>
          <p:cNvSpPr txBox="1"/>
          <p:nvPr/>
        </p:nvSpPr>
        <p:spPr>
          <a:xfrm>
            <a:off x="889560" y="1769040"/>
            <a:ext cx="5119920" cy="52812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200’000 km</a:t>
            </a:r>
            <a:r>
              <a:rPr lang="en-US" sz="2800" b="0" strike="noStrike" spc="-1" baseline="30000">
                <a:solidFill>
                  <a:srgbClr val="000000"/>
                </a:solidFill>
                <a:latin typeface="Calibri"/>
              </a:rPr>
              <a:t>3</a:t>
            </a: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 of fresh water</a:t>
            </a:r>
          </a:p>
        </p:txBody>
      </p:sp>
      <p:sp>
        <p:nvSpPr>
          <p:cNvPr id="143" name="TextShape 3"/>
          <p:cNvSpPr txBox="1"/>
          <p:nvPr/>
        </p:nvSpPr>
        <p:spPr>
          <a:xfrm>
            <a:off x="6941880" y="6356520"/>
            <a:ext cx="116568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pPr algn="r">
              <a:lnSpc>
                <a:spcPct val="100000"/>
              </a:lnSpc>
              <a:spcAft>
                <a:spcPts val="601"/>
              </a:spcAft>
            </a:pPr>
            <a:fld id="{D601FA65-5979-4A45-B1D6-2FFD79EC91FE}" type="slidenum">
              <a:rPr lang="fr-FR" sz="1200" b="0" strike="noStrike" spc="-1">
                <a:solidFill>
                  <a:srgbClr val="8B8B8B"/>
                </a:solidFill>
                <a:latin typeface="Calibri"/>
              </a:rPr>
              <a:t>3</a:t>
            </a:fld>
            <a:endParaRPr lang="fr-FR" sz="1200" b="0" strike="noStrike" spc="-1">
              <a:latin typeface="Times New Roman"/>
            </a:endParaRPr>
          </a:p>
        </p:txBody>
      </p:sp>
      <p:pic>
        <p:nvPicPr>
          <p:cNvPr id="144" name="Picture 2"/>
          <p:cNvPicPr/>
          <p:nvPr/>
        </p:nvPicPr>
        <p:blipFill>
          <a:blip r:embed="rId3"/>
          <a:srcRect l="26770" r="19831"/>
          <a:stretch/>
        </p:blipFill>
        <p:spPr>
          <a:xfrm>
            <a:off x="5878800" y="0"/>
            <a:ext cx="6312960" cy="6857640"/>
          </a:xfrm>
          <a:prstGeom prst="rect">
            <a:avLst/>
          </a:prstGeom>
          <a:ln>
            <a:noFill/>
          </a:ln>
        </p:spPr>
      </p:pic>
      <p:pic>
        <p:nvPicPr>
          <p:cNvPr id="145" name="Picture 4"/>
          <p:cNvPicPr/>
          <p:nvPr/>
        </p:nvPicPr>
        <p:blipFill>
          <a:blip r:embed="rId4"/>
          <a:stretch/>
        </p:blipFill>
        <p:spPr>
          <a:xfrm>
            <a:off x="999000" y="2714760"/>
            <a:ext cx="1292400" cy="1369440"/>
          </a:xfrm>
          <a:prstGeom prst="rect">
            <a:avLst/>
          </a:prstGeom>
          <a:ln>
            <a:noFill/>
          </a:ln>
        </p:spPr>
      </p:pic>
      <p:pic>
        <p:nvPicPr>
          <p:cNvPr id="146" name="Picture 6"/>
          <p:cNvPicPr/>
          <p:nvPr/>
        </p:nvPicPr>
        <p:blipFill>
          <a:blip r:embed="rId4"/>
          <a:stretch/>
        </p:blipFill>
        <p:spPr>
          <a:xfrm>
            <a:off x="2289600" y="4084200"/>
            <a:ext cx="1292400" cy="1369440"/>
          </a:xfrm>
          <a:prstGeom prst="rect">
            <a:avLst/>
          </a:prstGeom>
          <a:ln>
            <a:noFill/>
          </a:ln>
        </p:spPr>
      </p:pic>
      <p:pic>
        <p:nvPicPr>
          <p:cNvPr id="147" name="Picture 8"/>
          <p:cNvPicPr/>
          <p:nvPr/>
        </p:nvPicPr>
        <p:blipFill>
          <a:blip r:embed="rId4"/>
          <a:stretch/>
        </p:blipFill>
        <p:spPr>
          <a:xfrm>
            <a:off x="999000" y="4084200"/>
            <a:ext cx="1292400" cy="1369440"/>
          </a:xfrm>
          <a:prstGeom prst="rect">
            <a:avLst/>
          </a:prstGeom>
          <a:ln>
            <a:noFill/>
          </a:ln>
        </p:spPr>
      </p:pic>
      <p:pic>
        <p:nvPicPr>
          <p:cNvPr id="148" name="Picture 10"/>
          <p:cNvPicPr/>
          <p:nvPr/>
        </p:nvPicPr>
        <p:blipFill>
          <a:blip r:embed="rId4"/>
          <a:stretch/>
        </p:blipFill>
        <p:spPr>
          <a:xfrm>
            <a:off x="3449520" y="3355200"/>
            <a:ext cx="1334160" cy="1413360"/>
          </a:xfrm>
          <a:prstGeom prst="rect">
            <a:avLst/>
          </a:prstGeom>
          <a:ln>
            <a:noFill/>
          </a:ln>
        </p:spPr>
      </p:pic>
      <p:pic>
        <p:nvPicPr>
          <p:cNvPr id="149" name="Picture 12"/>
          <p:cNvPicPr/>
          <p:nvPr/>
        </p:nvPicPr>
        <p:blipFill>
          <a:blip r:embed="rId4"/>
          <a:stretch/>
        </p:blipFill>
        <p:spPr>
          <a:xfrm>
            <a:off x="2289600" y="2744280"/>
            <a:ext cx="1292400" cy="13694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xit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 additive="repl">
                                        <p:cTn id="18" dur="2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TextShape 2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r">
              <a:lnSpc>
                <a:spcPct val="100000"/>
              </a:lnSpc>
            </a:pPr>
            <a:fld id="{494A0DE6-B9B5-4334-A3A8-81F5DB821AE3}" type="slidenum">
              <a:rPr lang="fr-FR" sz="1200" b="0" strike="noStrike" spc="-1">
                <a:solidFill>
                  <a:srgbClr val="8B8B8B"/>
                </a:solidFill>
                <a:latin typeface="Calibri"/>
              </a:rPr>
              <a:t>4</a:t>
            </a:fld>
            <a:endParaRPr lang="fr-FR" sz="1200" b="0" strike="noStrike" spc="-1">
              <a:latin typeface="Times New Roman"/>
            </a:endParaRPr>
          </a:p>
        </p:txBody>
      </p:sp>
      <p:grpSp>
        <p:nvGrpSpPr>
          <p:cNvPr id="152" name="Group 3"/>
          <p:cNvGrpSpPr/>
          <p:nvPr/>
        </p:nvGrpSpPr>
        <p:grpSpPr>
          <a:xfrm>
            <a:off x="1489320" y="919080"/>
            <a:ext cx="3883320" cy="903240"/>
            <a:chOff x="1489320" y="919080"/>
            <a:chExt cx="3883320" cy="903240"/>
          </a:xfrm>
        </p:grpSpPr>
        <p:sp>
          <p:nvSpPr>
            <p:cNvPr id="153" name="CustomShape 4"/>
            <p:cNvSpPr/>
            <p:nvPr/>
          </p:nvSpPr>
          <p:spPr>
            <a:xfrm>
              <a:off x="1489320" y="919080"/>
              <a:ext cx="3883320" cy="903240"/>
            </a:xfrm>
            <a:prstGeom prst="roundRect">
              <a:avLst>
                <a:gd name="adj" fmla="val 10000"/>
              </a:avLst>
            </a:prstGeom>
            <a:ln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154" name="CustomShape 5"/>
            <p:cNvSpPr/>
            <p:nvPr/>
          </p:nvSpPr>
          <p:spPr>
            <a:xfrm>
              <a:off x="1508040" y="945720"/>
              <a:ext cx="3129840" cy="8503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87480" tIns="87480" rIns="87480" bIns="87480" anchor="ctr"/>
            <a:lstStyle/>
            <a:p>
              <a:pPr>
                <a:lnSpc>
                  <a:spcPct val="90000"/>
                </a:lnSpc>
                <a:spcAft>
                  <a:spcPts val="805"/>
                </a:spcAft>
              </a:pPr>
              <a:r>
                <a:rPr lang="fr-FR" sz="2300" b="0" strike="noStrike" spc="-1">
                  <a:solidFill>
                    <a:srgbClr val="FFFFFF"/>
                  </a:solidFill>
                  <a:latin typeface="Calibri"/>
                </a:rPr>
                <a:t>Research of Literature</a:t>
              </a:r>
              <a:endParaRPr lang="fr-FR" sz="2300" b="0" strike="noStrike" spc="-1">
                <a:latin typeface="Arial"/>
              </a:endParaRPr>
            </a:p>
          </p:txBody>
        </p:sp>
      </p:grpSp>
      <p:grpSp>
        <p:nvGrpSpPr>
          <p:cNvPr id="155" name="Group 6"/>
          <p:cNvGrpSpPr/>
          <p:nvPr/>
        </p:nvGrpSpPr>
        <p:grpSpPr>
          <a:xfrm>
            <a:off x="2083320" y="1948320"/>
            <a:ext cx="6381360" cy="903240"/>
            <a:chOff x="2083320" y="1948320"/>
            <a:chExt cx="6381360" cy="903240"/>
          </a:xfrm>
        </p:grpSpPr>
        <p:sp>
          <p:nvSpPr>
            <p:cNvPr id="156" name="CustomShape 7"/>
            <p:cNvSpPr/>
            <p:nvPr/>
          </p:nvSpPr>
          <p:spPr>
            <a:xfrm>
              <a:off x="2083320" y="1948320"/>
              <a:ext cx="6381360" cy="903240"/>
            </a:xfrm>
            <a:prstGeom prst="roundRect">
              <a:avLst>
                <a:gd name="adj" fmla="val 10000"/>
              </a:avLst>
            </a:prstGeom>
            <a:ln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-363841"/>
                <a:satOff val="-20982"/>
                <a:lumOff val="2157"/>
                <a:alphaOff val="0"/>
              </a:schemeClr>
            </a:fillRef>
            <a:effectRef idx="0">
              <a:schemeClr val="accent2">
                <a:hueOff val="-363841"/>
                <a:satOff val="-20982"/>
                <a:lumOff val="2157"/>
                <a:alphaOff val="0"/>
              </a:schemeClr>
            </a:effectRef>
            <a:fontRef idx="minor"/>
          </p:style>
        </p:sp>
        <p:sp>
          <p:nvSpPr>
            <p:cNvPr id="157" name="CustomShape 8"/>
            <p:cNvSpPr/>
            <p:nvPr/>
          </p:nvSpPr>
          <p:spPr>
            <a:xfrm>
              <a:off x="2113560" y="1974600"/>
              <a:ext cx="5171400" cy="8503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87480" tIns="87480" rIns="87480" bIns="87480" anchor="ctr"/>
            <a:lstStyle/>
            <a:p>
              <a:pPr>
                <a:lnSpc>
                  <a:spcPct val="90000"/>
                </a:lnSpc>
                <a:spcAft>
                  <a:spcPts val="805"/>
                </a:spcAft>
              </a:pPr>
              <a:r>
                <a:rPr lang="fr-FR" sz="2300" b="0" strike="noStrike" spc="-1">
                  <a:solidFill>
                    <a:srgbClr val="FFFFFF"/>
                  </a:solidFill>
                  <a:latin typeface="Calibri"/>
                </a:rPr>
                <a:t>Collect Data</a:t>
              </a:r>
              <a:endParaRPr lang="fr-FR" sz="2300" b="0" strike="noStrike" spc="-1">
                <a:latin typeface="Arial"/>
              </a:endParaRPr>
            </a:p>
          </p:txBody>
        </p:sp>
      </p:grpSp>
      <p:grpSp>
        <p:nvGrpSpPr>
          <p:cNvPr id="158" name="Group 9"/>
          <p:cNvGrpSpPr/>
          <p:nvPr/>
        </p:nvGrpSpPr>
        <p:grpSpPr>
          <a:xfrm>
            <a:off x="2499120" y="2977200"/>
            <a:ext cx="6381360" cy="903240"/>
            <a:chOff x="2499120" y="2977200"/>
            <a:chExt cx="6381360" cy="903240"/>
          </a:xfrm>
        </p:grpSpPr>
        <p:sp>
          <p:nvSpPr>
            <p:cNvPr id="159" name="CustomShape 10"/>
            <p:cNvSpPr/>
            <p:nvPr/>
          </p:nvSpPr>
          <p:spPr>
            <a:xfrm>
              <a:off x="2499120" y="2977200"/>
              <a:ext cx="6381360" cy="903240"/>
            </a:xfrm>
            <a:prstGeom prst="roundRect">
              <a:avLst>
                <a:gd name="adj" fmla="val 10000"/>
              </a:avLst>
            </a:prstGeom>
            <a:ln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-727682"/>
                <a:satOff val="-41964"/>
                <a:lumOff val="4314"/>
                <a:alphaOff val="0"/>
              </a:schemeClr>
            </a:fillRef>
            <a:effectRef idx="0">
              <a:schemeClr val="accent2">
                <a:hueOff val="-727682"/>
                <a:satOff val="-41964"/>
                <a:lumOff val="4314"/>
                <a:alphaOff val="0"/>
              </a:schemeClr>
            </a:effectRef>
            <a:fontRef idx="minor"/>
          </p:style>
        </p:sp>
        <p:sp>
          <p:nvSpPr>
            <p:cNvPr id="160" name="CustomShape 11"/>
            <p:cNvSpPr/>
            <p:nvPr/>
          </p:nvSpPr>
          <p:spPr>
            <a:xfrm>
              <a:off x="2529720" y="3003840"/>
              <a:ext cx="4186040" cy="8503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87480" tIns="87480" rIns="87480" bIns="87480" anchor="ctr"/>
            <a:lstStyle/>
            <a:p>
              <a:pPr>
                <a:lnSpc>
                  <a:spcPct val="90000"/>
                </a:lnSpc>
                <a:spcAft>
                  <a:spcPts val="805"/>
                </a:spcAft>
              </a:pPr>
              <a:r>
                <a:rPr lang="fr-FR" sz="2300" b="0" strike="noStrike" spc="-1" dirty="0" err="1">
                  <a:solidFill>
                    <a:srgbClr val="FFFFFF"/>
                  </a:solidFill>
                  <a:latin typeface="Calibri"/>
                </a:rPr>
                <a:t>Integration</a:t>
              </a:r>
              <a:r>
                <a:rPr lang="fr-FR" sz="2300" b="0" strike="noStrike" spc="-1" dirty="0">
                  <a:solidFill>
                    <a:srgbClr val="FFFFFF"/>
                  </a:solidFill>
                  <a:latin typeface="Calibri"/>
                </a:rPr>
                <a:t> of Machine Learning </a:t>
              </a:r>
              <a:r>
                <a:rPr lang="fr-FR" sz="2300" b="0" strike="noStrike" spc="-1" dirty="0" err="1">
                  <a:solidFill>
                    <a:srgbClr val="FFFFFF"/>
                  </a:solidFill>
                  <a:latin typeface="Calibri"/>
                </a:rPr>
                <a:t>Algorithm</a:t>
              </a:r>
              <a:endParaRPr lang="fr-FR" sz="2300" b="0" strike="noStrike" spc="-1" dirty="0">
                <a:latin typeface="Arial"/>
              </a:endParaRPr>
            </a:p>
          </p:txBody>
        </p:sp>
      </p:grpSp>
      <p:grpSp>
        <p:nvGrpSpPr>
          <p:cNvPr id="161" name="Group 12"/>
          <p:cNvGrpSpPr/>
          <p:nvPr/>
        </p:nvGrpSpPr>
        <p:grpSpPr>
          <a:xfrm>
            <a:off x="4169160" y="4006080"/>
            <a:ext cx="5127480" cy="903240"/>
            <a:chOff x="4169160" y="4006080"/>
            <a:chExt cx="5127480" cy="903240"/>
          </a:xfrm>
        </p:grpSpPr>
        <p:sp>
          <p:nvSpPr>
            <p:cNvPr id="162" name="CustomShape 13"/>
            <p:cNvSpPr/>
            <p:nvPr/>
          </p:nvSpPr>
          <p:spPr>
            <a:xfrm>
              <a:off x="4169160" y="4006080"/>
              <a:ext cx="5127480" cy="903240"/>
            </a:xfrm>
            <a:prstGeom prst="roundRect">
              <a:avLst>
                <a:gd name="adj" fmla="val 10000"/>
              </a:avLst>
            </a:prstGeom>
            <a:ln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-1091522"/>
                <a:satOff val="-62946"/>
                <a:lumOff val="6471"/>
                <a:alphaOff val="0"/>
              </a:schemeClr>
            </a:fillRef>
            <a:effectRef idx="0">
              <a:schemeClr val="accent2">
                <a:hueOff val="-1091522"/>
                <a:satOff val="-62946"/>
                <a:lumOff val="6471"/>
                <a:alphaOff val="0"/>
              </a:schemeClr>
            </a:effectRef>
            <a:fontRef idx="minor"/>
          </p:style>
          <p:txBody>
            <a:bodyPr/>
            <a:lstStyle/>
            <a:p>
              <a:endParaRPr lang="fr-CH" dirty="0"/>
            </a:p>
          </p:txBody>
        </p:sp>
        <p:sp>
          <p:nvSpPr>
            <p:cNvPr id="163" name="CustomShape 14"/>
            <p:cNvSpPr/>
            <p:nvPr/>
          </p:nvSpPr>
          <p:spPr>
            <a:xfrm>
              <a:off x="4193640" y="4032720"/>
              <a:ext cx="4686840" cy="8503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87480" tIns="87480" rIns="87480" bIns="87480" anchor="ctr"/>
            <a:lstStyle/>
            <a:p>
              <a:pPr>
                <a:lnSpc>
                  <a:spcPct val="90000"/>
                </a:lnSpc>
                <a:spcAft>
                  <a:spcPts val="805"/>
                </a:spcAft>
              </a:pPr>
              <a:r>
                <a:rPr lang="fr-FR" sz="2300" b="0" strike="noStrike" spc="-1" dirty="0">
                  <a:solidFill>
                    <a:srgbClr val="FFFFFF"/>
                  </a:solidFill>
                  <a:latin typeface="Calibri"/>
                </a:rPr>
                <a:t>Test </a:t>
              </a:r>
              <a:r>
                <a:rPr lang="fr-FR" sz="2300" b="0" strike="noStrike" spc="-1" dirty="0" err="1">
                  <a:solidFill>
                    <a:srgbClr val="FFFFFF"/>
                  </a:solidFill>
                  <a:latin typeface="Calibri"/>
                </a:rPr>
                <a:t>our</a:t>
              </a:r>
              <a:r>
                <a:rPr lang="fr-FR" sz="2300" b="0" strike="noStrike" spc="-1" dirty="0">
                  <a:solidFill>
                    <a:srgbClr val="FFFFFF"/>
                  </a:solidFill>
                  <a:latin typeface="Calibri"/>
                </a:rPr>
                <a:t> </a:t>
              </a:r>
              <a:r>
                <a:rPr lang="fr-FR" sz="2300" b="0" strike="noStrike" spc="-1" dirty="0" err="1">
                  <a:solidFill>
                    <a:srgbClr val="FFFFFF"/>
                  </a:solidFill>
                  <a:latin typeface="Calibri"/>
                </a:rPr>
                <a:t>result</a:t>
              </a:r>
              <a:r>
                <a:rPr lang="fr-FR" sz="2300" b="0" strike="noStrike" spc="-1" dirty="0">
                  <a:solidFill>
                    <a:srgbClr val="FFFFFF"/>
                  </a:solidFill>
                  <a:latin typeface="Calibri"/>
                </a:rPr>
                <a:t> 			50%</a:t>
              </a:r>
              <a:endParaRPr lang="fr-FR" sz="2300" b="0" strike="noStrike" spc="-1" dirty="0">
                <a:latin typeface="Arial"/>
              </a:endParaRPr>
            </a:p>
          </p:txBody>
        </p:sp>
      </p:grpSp>
      <p:grpSp>
        <p:nvGrpSpPr>
          <p:cNvPr id="164" name="Group 15"/>
          <p:cNvGrpSpPr/>
          <p:nvPr/>
        </p:nvGrpSpPr>
        <p:grpSpPr>
          <a:xfrm>
            <a:off x="5825880" y="5035320"/>
            <a:ext cx="3886920" cy="903240"/>
            <a:chOff x="5825880" y="5035320"/>
            <a:chExt cx="3886920" cy="903240"/>
          </a:xfrm>
        </p:grpSpPr>
        <p:sp>
          <p:nvSpPr>
            <p:cNvPr id="165" name="CustomShape 16"/>
            <p:cNvSpPr/>
            <p:nvPr/>
          </p:nvSpPr>
          <p:spPr>
            <a:xfrm>
              <a:off x="5825880" y="5035320"/>
              <a:ext cx="3886920" cy="903240"/>
            </a:xfrm>
            <a:prstGeom prst="roundRect">
              <a:avLst>
                <a:gd name="adj" fmla="val 10000"/>
              </a:avLst>
            </a:prstGeom>
            <a:ln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-1455363"/>
                <a:satOff val="-83928"/>
                <a:lumOff val="8628"/>
                <a:alphaOff val="0"/>
              </a:schemeClr>
            </a:fillRef>
            <a:effectRef idx="0">
              <a:schemeClr val="accent2">
                <a:hueOff val="-1455363"/>
                <a:satOff val="-83928"/>
                <a:lumOff val="8628"/>
                <a:alphaOff val="0"/>
              </a:schemeClr>
            </a:effectRef>
            <a:fontRef idx="minor"/>
          </p:style>
          <p:txBody>
            <a:bodyPr/>
            <a:lstStyle/>
            <a:p>
              <a:endParaRPr lang="fr-CH" dirty="0"/>
            </a:p>
          </p:txBody>
        </p:sp>
        <p:sp>
          <p:nvSpPr>
            <p:cNvPr id="166" name="CustomShape 17"/>
            <p:cNvSpPr/>
            <p:nvPr/>
          </p:nvSpPr>
          <p:spPr>
            <a:xfrm>
              <a:off x="5844240" y="5061600"/>
              <a:ext cx="3452400" cy="8503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87480" tIns="87480" rIns="87480" bIns="87480" anchor="ctr"/>
            <a:lstStyle/>
            <a:p>
              <a:pPr>
                <a:lnSpc>
                  <a:spcPct val="90000"/>
                </a:lnSpc>
                <a:spcAft>
                  <a:spcPts val="805"/>
                </a:spcAft>
              </a:pPr>
              <a:r>
                <a:rPr lang="fr-FR" sz="2300" b="0" strike="noStrike" spc="-1" dirty="0" err="1">
                  <a:solidFill>
                    <a:srgbClr val="FFFFFF"/>
                  </a:solidFill>
                  <a:latin typeface="Calibri"/>
                </a:rPr>
                <a:t>Create</a:t>
              </a:r>
              <a:r>
                <a:rPr lang="fr-FR" sz="2300" b="0" strike="noStrike" spc="-1" dirty="0">
                  <a:solidFill>
                    <a:srgbClr val="FFFFFF"/>
                  </a:solidFill>
                  <a:latin typeface="Calibri"/>
                </a:rPr>
                <a:t> a </a:t>
              </a:r>
              <a:r>
                <a:rPr lang="fr-FR" sz="2300" b="0" strike="noStrike" spc="-1" dirty="0" err="1">
                  <a:solidFill>
                    <a:srgbClr val="FFFFFF"/>
                  </a:solidFill>
                  <a:latin typeface="Calibri"/>
                </a:rPr>
                <a:t>watering</a:t>
              </a:r>
              <a:r>
                <a:rPr lang="fr-FR" sz="2300" b="0" strike="noStrike" spc="-1" dirty="0">
                  <a:solidFill>
                    <a:srgbClr val="FFFFFF"/>
                  </a:solidFill>
                  <a:latin typeface="Calibri"/>
                </a:rPr>
                <a:t> plan 0%</a:t>
              </a:r>
              <a:endParaRPr lang="fr-FR" sz="2300" b="0" strike="noStrike" spc="-1" dirty="0">
                <a:latin typeface="Arial"/>
              </a:endParaRPr>
            </a:p>
          </p:txBody>
        </p:sp>
      </p:grpSp>
      <p:grpSp>
        <p:nvGrpSpPr>
          <p:cNvPr id="167" name="Group 18"/>
          <p:cNvGrpSpPr/>
          <p:nvPr/>
        </p:nvGrpSpPr>
        <p:grpSpPr>
          <a:xfrm>
            <a:off x="4804560" y="1573920"/>
            <a:ext cx="586800" cy="586800"/>
            <a:chOff x="4804560" y="1573920"/>
            <a:chExt cx="586800" cy="586800"/>
          </a:xfrm>
        </p:grpSpPr>
        <p:sp>
          <p:nvSpPr>
            <p:cNvPr id="168" name="CustomShape 19"/>
            <p:cNvSpPr/>
            <p:nvPr/>
          </p:nvSpPr>
          <p:spPr>
            <a:xfrm>
              <a:off x="4804560" y="1573920"/>
              <a:ext cx="586800" cy="586800"/>
            </a:xfrm>
            <a:prstGeom prst="downArrow">
              <a:avLst>
                <a:gd name="adj1" fmla="val 55000"/>
                <a:gd name="adj2" fmla="val 45000"/>
              </a:avLst>
            </a:prstGeom>
            <a:ln/>
          </p:spPr>
          <p:style>
            <a:lnRef idx="2">
              <a:schemeClr val="accent2">
                <a:tint val="40000"/>
                <a:alpha val="90000"/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tint val="40000"/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tint val="40000"/>
                <a:alpha val="90000"/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169" name="CustomShape 20"/>
            <p:cNvSpPr/>
            <p:nvPr/>
          </p:nvSpPr>
          <p:spPr>
            <a:xfrm>
              <a:off x="4936680" y="1573920"/>
              <a:ext cx="322560" cy="4417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170" name="Group 21"/>
          <p:cNvGrpSpPr/>
          <p:nvPr/>
        </p:nvGrpSpPr>
        <p:grpSpPr>
          <a:xfrm>
            <a:off x="7877880" y="2608200"/>
            <a:ext cx="586800" cy="586800"/>
            <a:chOff x="7877880" y="2608200"/>
            <a:chExt cx="586800" cy="586800"/>
          </a:xfrm>
        </p:grpSpPr>
        <p:sp>
          <p:nvSpPr>
            <p:cNvPr id="171" name="CustomShape 22"/>
            <p:cNvSpPr/>
            <p:nvPr/>
          </p:nvSpPr>
          <p:spPr>
            <a:xfrm>
              <a:off x="7877880" y="2608200"/>
              <a:ext cx="586800" cy="586800"/>
            </a:xfrm>
            <a:prstGeom prst="downArrow">
              <a:avLst>
                <a:gd name="adj1" fmla="val 55000"/>
                <a:gd name="adj2" fmla="val 45000"/>
              </a:avLst>
            </a:prstGeom>
            <a:ln/>
          </p:spPr>
          <p:style>
            <a:lnRef idx="2">
              <a:schemeClr val="accent2">
                <a:tint val="40000"/>
                <a:alpha val="90000"/>
                <a:hueOff val="-283075"/>
                <a:satOff val="-25115"/>
                <a:lumOff val="-256"/>
                <a:alphaOff val="0"/>
              </a:schemeClr>
            </a:lnRef>
            <a:fillRef idx="1">
              <a:schemeClr val="accent2">
                <a:tint val="40000"/>
                <a:alpha val="90000"/>
                <a:hueOff val="-283075"/>
                <a:satOff val="-25115"/>
                <a:lumOff val="-256"/>
                <a:alphaOff val="0"/>
              </a:schemeClr>
            </a:fillRef>
            <a:effectRef idx="0">
              <a:schemeClr val="accent2">
                <a:tint val="40000"/>
                <a:alpha val="90000"/>
                <a:hueOff val="-283075"/>
                <a:satOff val="-25115"/>
                <a:lumOff val="-256"/>
                <a:alphaOff val="0"/>
              </a:schemeClr>
            </a:effectRef>
            <a:fontRef idx="minor"/>
          </p:style>
        </p:sp>
        <p:sp>
          <p:nvSpPr>
            <p:cNvPr id="172" name="CustomShape 23"/>
            <p:cNvSpPr/>
            <p:nvPr/>
          </p:nvSpPr>
          <p:spPr>
            <a:xfrm>
              <a:off x="8010000" y="2608200"/>
              <a:ext cx="322560" cy="4417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173" name="Group 24"/>
          <p:cNvGrpSpPr/>
          <p:nvPr/>
        </p:nvGrpSpPr>
        <p:grpSpPr>
          <a:xfrm>
            <a:off x="8294040" y="3622320"/>
            <a:ext cx="586800" cy="586800"/>
            <a:chOff x="8294040" y="3622320"/>
            <a:chExt cx="586800" cy="586800"/>
          </a:xfrm>
        </p:grpSpPr>
        <p:sp>
          <p:nvSpPr>
            <p:cNvPr id="174" name="CustomShape 25"/>
            <p:cNvSpPr/>
            <p:nvPr/>
          </p:nvSpPr>
          <p:spPr>
            <a:xfrm>
              <a:off x="8294040" y="3622320"/>
              <a:ext cx="586800" cy="586800"/>
            </a:xfrm>
            <a:prstGeom prst="downArrow">
              <a:avLst>
                <a:gd name="adj1" fmla="val 55000"/>
                <a:gd name="adj2" fmla="val 45000"/>
              </a:avLst>
            </a:prstGeom>
            <a:ln/>
          </p:spPr>
          <p:style>
            <a:lnRef idx="2">
              <a:schemeClr val="accent2">
                <a:tint val="40000"/>
                <a:alpha val="90000"/>
                <a:hueOff val="-566151"/>
                <a:satOff val="-50231"/>
                <a:lumOff val="-513"/>
                <a:alphaOff val="0"/>
              </a:schemeClr>
            </a:lnRef>
            <a:fillRef idx="1">
              <a:schemeClr val="accent2">
                <a:tint val="40000"/>
                <a:alpha val="90000"/>
                <a:hueOff val="-566151"/>
                <a:satOff val="-50231"/>
                <a:lumOff val="-513"/>
                <a:alphaOff val="0"/>
              </a:schemeClr>
            </a:fillRef>
            <a:effectRef idx="0">
              <a:schemeClr val="accent2">
                <a:tint val="40000"/>
                <a:alpha val="90000"/>
                <a:hueOff val="-566151"/>
                <a:satOff val="-50231"/>
                <a:lumOff val="-513"/>
                <a:alphaOff val="0"/>
              </a:schemeClr>
            </a:effectRef>
            <a:fontRef idx="minor"/>
          </p:style>
        </p:sp>
        <p:sp>
          <p:nvSpPr>
            <p:cNvPr id="175" name="CustomShape 26"/>
            <p:cNvSpPr/>
            <p:nvPr/>
          </p:nvSpPr>
          <p:spPr>
            <a:xfrm>
              <a:off x="8426160" y="3622320"/>
              <a:ext cx="322560" cy="4417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176" name="Group 27"/>
          <p:cNvGrpSpPr/>
          <p:nvPr/>
        </p:nvGrpSpPr>
        <p:grpSpPr>
          <a:xfrm>
            <a:off x="8709840" y="4661280"/>
            <a:ext cx="586800" cy="586800"/>
            <a:chOff x="8709840" y="4661280"/>
            <a:chExt cx="586800" cy="586800"/>
          </a:xfrm>
        </p:grpSpPr>
        <p:sp>
          <p:nvSpPr>
            <p:cNvPr id="177" name="CustomShape 28"/>
            <p:cNvSpPr/>
            <p:nvPr/>
          </p:nvSpPr>
          <p:spPr>
            <a:xfrm>
              <a:off x="8709840" y="4661280"/>
              <a:ext cx="586800" cy="586800"/>
            </a:xfrm>
            <a:prstGeom prst="downArrow">
              <a:avLst>
                <a:gd name="adj1" fmla="val 55000"/>
                <a:gd name="adj2" fmla="val 45000"/>
              </a:avLst>
            </a:prstGeom>
            <a:ln/>
          </p:spPr>
          <p:style>
            <a:lnRef idx="2">
              <a:schemeClr val="accent2">
                <a:tint val="40000"/>
                <a:alpha val="90000"/>
                <a:hueOff val="-849226"/>
                <a:satOff val="-75346"/>
                <a:lumOff val="-769"/>
                <a:alphaOff val="0"/>
              </a:schemeClr>
            </a:lnRef>
            <a:fillRef idx="1">
              <a:schemeClr val="accent2">
                <a:tint val="40000"/>
                <a:alpha val="90000"/>
                <a:hueOff val="-849226"/>
                <a:satOff val="-75346"/>
                <a:lumOff val="-769"/>
                <a:alphaOff val="0"/>
              </a:schemeClr>
            </a:fillRef>
            <a:effectRef idx="0">
              <a:schemeClr val="accent2">
                <a:tint val="40000"/>
                <a:alpha val="90000"/>
                <a:hueOff val="-849226"/>
                <a:satOff val="-75346"/>
                <a:lumOff val="-769"/>
                <a:alphaOff val="0"/>
              </a:schemeClr>
            </a:effectRef>
            <a:fontRef idx="minor"/>
          </p:style>
        </p:sp>
        <p:sp>
          <p:nvSpPr>
            <p:cNvPr id="178" name="CustomShape 29"/>
            <p:cNvSpPr/>
            <p:nvPr/>
          </p:nvSpPr>
          <p:spPr>
            <a:xfrm>
              <a:off x="8841960" y="4661280"/>
              <a:ext cx="322560" cy="4417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2" name="ZoneTexte 1">
            <a:extLst>
              <a:ext uri="{FF2B5EF4-FFF2-40B4-BE49-F238E27FC236}">
                <a16:creationId xmlns:a16="http://schemas.microsoft.com/office/drawing/2014/main" id="{0A81D8AE-72F7-427C-84FB-3F94780A042D}"/>
              </a:ext>
            </a:extLst>
          </p:cNvPr>
          <p:cNvSpPr txBox="1"/>
          <p:nvPr/>
        </p:nvSpPr>
        <p:spPr>
          <a:xfrm>
            <a:off x="7284960" y="3201356"/>
            <a:ext cx="694421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23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80%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FB73EF32-07CD-4FED-B11C-D78E8AA211A5}"/>
              </a:ext>
            </a:extLst>
          </p:cNvPr>
          <p:cNvSpPr txBox="1"/>
          <p:nvPr/>
        </p:nvSpPr>
        <p:spPr>
          <a:xfrm>
            <a:off x="7022099" y="2176622"/>
            <a:ext cx="694421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23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66%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18855D4E-61CC-42DA-B971-60F003EA6184}"/>
              </a:ext>
            </a:extLst>
          </p:cNvPr>
          <p:cNvSpPr txBox="1"/>
          <p:nvPr/>
        </p:nvSpPr>
        <p:spPr>
          <a:xfrm>
            <a:off x="4297610" y="1158902"/>
            <a:ext cx="694421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23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75%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TextShape 1"/>
          <p:cNvSpPr txBox="1"/>
          <p:nvPr/>
        </p:nvSpPr>
        <p:spPr>
          <a:xfrm>
            <a:off x="527400" y="4756680"/>
            <a:ext cx="11139480" cy="93024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5400" b="0" strike="noStrike" spc="-1">
                <a:solidFill>
                  <a:srgbClr val="FFFFFF"/>
                </a:solidFill>
                <a:latin typeface="Calibri Light"/>
              </a:rPr>
              <a:t>Planting</a:t>
            </a:r>
            <a:endParaRPr lang="en-US" sz="5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0" name="TextShape 2"/>
          <p:cNvSpPr txBox="1"/>
          <p:nvPr/>
        </p:nvSpPr>
        <p:spPr>
          <a:xfrm>
            <a:off x="1339200" y="5815800"/>
            <a:ext cx="9143640" cy="41976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sz="2000" b="0" strike="noStrike" spc="-1">
                <a:solidFill>
                  <a:srgbClr val="8FBEEF"/>
                </a:solidFill>
                <a:latin typeface="Calibri"/>
              </a:rPr>
              <a:t>Basilic, onion, spinach</a:t>
            </a:r>
            <a:endParaRPr lang="en-US" sz="20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2" name="TextShape 4"/>
          <p:cNvSpPr txBox="1"/>
          <p:nvPr/>
        </p:nvSpPr>
        <p:spPr>
          <a:xfrm>
            <a:off x="8610480" y="6522480"/>
            <a:ext cx="2742840" cy="34704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pPr algn="r">
              <a:lnSpc>
                <a:spcPct val="100000"/>
              </a:lnSpc>
              <a:spcAft>
                <a:spcPts val="601"/>
              </a:spcAft>
            </a:pPr>
            <a:fld id="{7E14E0AE-DD9B-44C1-930D-BC78E1EEAFCA}" type="slidenum">
              <a:rPr lang="fr-FR" sz="1200" b="0" strike="noStrike" spc="-1">
                <a:solidFill>
                  <a:srgbClr val="898989"/>
                </a:solidFill>
                <a:latin typeface="Calibri"/>
              </a:rPr>
              <a:t>5</a:t>
            </a:fld>
            <a:endParaRPr lang="fr-FR" sz="1200" b="0" strike="noStrike" spc="-1">
              <a:latin typeface="Times New Roman"/>
            </a:endParaRPr>
          </a:p>
        </p:txBody>
      </p:sp>
      <p:pic>
        <p:nvPicPr>
          <p:cNvPr id="183" name="Image 6"/>
          <p:cNvPicPr/>
          <p:nvPr/>
        </p:nvPicPr>
        <p:blipFill>
          <a:blip r:embed="rId2"/>
          <a:srcRect b="7808"/>
          <a:stretch/>
        </p:blipFill>
        <p:spPr>
          <a:xfrm>
            <a:off x="320040" y="420480"/>
            <a:ext cx="5455440" cy="3772080"/>
          </a:xfrm>
          <a:prstGeom prst="rect">
            <a:avLst/>
          </a:prstGeom>
          <a:ln>
            <a:noFill/>
          </a:ln>
        </p:spPr>
      </p:pic>
      <p:pic>
        <p:nvPicPr>
          <p:cNvPr id="184" name="Image 4"/>
          <p:cNvPicPr/>
          <p:nvPr/>
        </p:nvPicPr>
        <p:blipFill>
          <a:blip r:embed="rId3"/>
          <a:srcRect l="9793" r="7767" b="-5"/>
          <a:stretch/>
        </p:blipFill>
        <p:spPr>
          <a:xfrm>
            <a:off x="6946920" y="307800"/>
            <a:ext cx="4393800" cy="3997440"/>
          </a:xfrm>
          <a:prstGeom prst="rect">
            <a:avLst/>
          </a:prstGeom>
          <a:ln>
            <a:noFill/>
          </a:ln>
        </p:spPr>
      </p:pic>
      <p:sp>
        <p:nvSpPr>
          <p:cNvPr id="185" name="CustomShape 5"/>
          <p:cNvSpPr/>
          <p:nvPr/>
        </p:nvSpPr>
        <p:spPr>
          <a:xfrm>
            <a:off x="5943600" y="3276720"/>
            <a:ext cx="304560" cy="304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6" name="CustomShape 6"/>
          <p:cNvSpPr/>
          <p:nvPr/>
        </p:nvSpPr>
        <p:spPr>
          <a:xfrm>
            <a:off x="6095880" y="3429000"/>
            <a:ext cx="304560" cy="304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Image 5"/>
          <p:cNvPicPr/>
          <p:nvPr/>
        </p:nvPicPr>
        <p:blipFill>
          <a:blip r:embed="rId2"/>
          <a:stretch/>
        </p:blipFill>
        <p:spPr>
          <a:xfrm>
            <a:off x="1403027" y="1088829"/>
            <a:ext cx="4180107" cy="2097852"/>
          </a:xfrm>
          <a:prstGeom prst="rect">
            <a:avLst/>
          </a:prstGeom>
        </p:spPr>
      </p:pic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91B6081D-D3E8-4209-B85B-EB1C655A6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1214" y="1111170"/>
            <a:ext cx="11040" cy="4645103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8" name="Image 4"/>
          <p:cNvPicPr/>
          <p:nvPr/>
        </p:nvPicPr>
        <p:blipFill>
          <a:blip r:embed="rId3"/>
          <a:stretch/>
        </p:blipFill>
        <p:spPr>
          <a:xfrm>
            <a:off x="6338316" y="927074"/>
            <a:ext cx="4732940" cy="1976002"/>
          </a:xfrm>
          <a:prstGeom prst="rect">
            <a:avLst/>
          </a:prstGeom>
        </p:spPr>
      </p:pic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28CA55E4-1295-45C8-BA05-5A9E705B74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03027" y="3428998"/>
            <a:ext cx="4188904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08C5794E-A9A1-4A23-AF68-C79A782233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610334" y="3428998"/>
            <a:ext cx="4188904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9" name="Picture 12"/>
          <p:cNvPicPr/>
          <p:nvPr/>
        </p:nvPicPr>
        <p:blipFill>
          <a:blip r:embed="rId4"/>
          <a:stretch/>
        </p:blipFill>
        <p:spPr>
          <a:xfrm>
            <a:off x="2218468" y="3671316"/>
            <a:ext cx="2545862" cy="2545862"/>
          </a:xfrm>
          <a:prstGeom prst="rect">
            <a:avLst/>
          </a:prstGeom>
        </p:spPr>
      </p:pic>
      <p:pic>
        <p:nvPicPr>
          <p:cNvPr id="194" name="Picture 4"/>
          <p:cNvPicPr/>
          <p:nvPr/>
        </p:nvPicPr>
        <p:blipFill>
          <a:blip r:embed="rId5"/>
          <a:stretch/>
        </p:blipFill>
        <p:spPr>
          <a:xfrm>
            <a:off x="7428051" y="3671316"/>
            <a:ext cx="2553469" cy="2553469"/>
          </a:xfrm>
          <a:prstGeom prst="rect">
            <a:avLst/>
          </a:prstGeom>
        </p:spPr>
      </p:pic>
      <p:sp>
        <p:nvSpPr>
          <p:cNvPr id="196" name="TextShape 2"/>
          <p:cNvSpPr txBox="1"/>
          <p:nvPr/>
        </p:nvSpPr>
        <p:spPr>
          <a:xfrm>
            <a:off x="10917720" y="6491160"/>
            <a:ext cx="952200" cy="2739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90000"/>
              </a:lnSpc>
              <a:spcAft>
                <a:spcPts val="601"/>
              </a:spcAft>
            </a:pPr>
            <a:fld id="{17C965C8-24E5-462E-83E4-487F7B8CE850}" type="slidenum">
              <a:rPr lang="fr-FR" sz="1200" b="0" strike="noStrike" spc="-1">
                <a:solidFill>
                  <a:srgbClr val="404040"/>
                </a:solidFill>
                <a:latin typeface="Calibri"/>
              </a:rPr>
              <a:pPr algn="r">
                <a:lnSpc>
                  <a:spcPct val="90000"/>
                </a:lnSpc>
                <a:spcAft>
                  <a:spcPts val="601"/>
                </a:spcAft>
              </a:pPr>
              <a:t>6</a:t>
            </a:fld>
            <a:endParaRPr lang="fr-FR" sz="1200" b="0" strike="noStrike" spc="-1">
              <a:latin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Picture 2"/>
          <p:cNvPicPr/>
          <p:nvPr/>
        </p:nvPicPr>
        <p:blipFill>
          <a:blip r:embed="rId3"/>
          <a:stretch/>
        </p:blipFill>
        <p:spPr>
          <a:xfrm>
            <a:off x="1586520" y="643320"/>
            <a:ext cx="3809880" cy="2542680"/>
          </a:xfrm>
          <a:prstGeom prst="rect">
            <a:avLst/>
          </a:prstGeom>
          <a:ln>
            <a:noFill/>
          </a:ln>
        </p:spPr>
      </p:pic>
      <p:pic>
        <p:nvPicPr>
          <p:cNvPr id="201" name="Image 5"/>
          <p:cNvPicPr/>
          <p:nvPr/>
        </p:nvPicPr>
        <p:blipFill>
          <a:blip r:embed="rId4"/>
          <a:stretch/>
        </p:blipFill>
        <p:spPr>
          <a:xfrm>
            <a:off x="6338160" y="1258560"/>
            <a:ext cx="4732560" cy="1312920"/>
          </a:xfrm>
          <a:prstGeom prst="rect">
            <a:avLst/>
          </a:prstGeom>
          <a:ln>
            <a:noFill/>
          </a:ln>
        </p:spPr>
      </p:pic>
      <p:pic>
        <p:nvPicPr>
          <p:cNvPr id="202" name="Picture 16"/>
          <p:cNvPicPr/>
          <p:nvPr/>
        </p:nvPicPr>
        <p:blipFill>
          <a:blip r:embed="rId5"/>
          <a:stretch/>
        </p:blipFill>
        <p:spPr>
          <a:xfrm>
            <a:off x="1692360" y="3671280"/>
            <a:ext cx="3598200" cy="2545560"/>
          </a:xfrm>
          <a:prstGeom prst="rect">
            <a:avLst/>
          </a:prstGeom>
          <a:ln>
            <a:noFill/>
          </a:ln>
        </p:spPr>
      </p:pic>
      <p:pic>
        <p:nvPicPr>
          <p:cNvPr id="203" name="Picture 12"/>
          <p:cNvPicPr/>
          <p:nvPr/>
        </p:nvPicPr>
        <p:blipFill>
          <a:blip r:embed="rId6"/>
          <a:stretch/>
        </p:blipFill>
        <p:spPr>
          <a:xfrm>
            <a:off x="7427880" y="3671280"/>
            <a:ext cx="2553120" cy="2553120"/>
          </a:xfrm>
          <a:prstGeom prst="rect">
            <a:avLst/>
          </a:prstGeom>
          <a:ln>
            <a:noFill/>
          </a:ln>
        </p:spPr>
      </p:pic>
      <p:sp>
        <p:nvSpPr>
          <p:cNvPr id="205" name="TextShape 2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pPr algn="r">
              <a:lnSpc>
                <a:spcPct val="100000"/>
              </a:lnSpc>
              <a:spcAft>
                <a:spcPts val="601"/>
              </a:spcAft>
            </a:pPr>
            <a:fld id="{B6606297-3D3B-4E94-A5B8-9A5CFBB0BC64}" type="slidenum">
              <a:rPr lang="fr-FR" sz="1200" b="0" strike="noStrike" spc="-1">
                <a:solidFill>
                  <a:srgbClr val="8B8B8B"/>
                </a:solidFill>
                <a:latin typeface="Calibri"/>
              </a:rPr>
              <a:t>7</a:t>
            </a:fld>
            <a:endParaRPr lang="fr-FR" sz="1200" b="0" strike="noStrike" spc="-1">
              <a:latin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 additive="repl">
                                        <p:cTn id="6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mph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indefinite"/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</p:set>
                                    <p:animEffect transition="in" filter="dissolve">
                                      <p:cBhvr additive="repl">
                                        <p:cTn id="12" dur="indefinite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TextShape 1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pPr algn="r">
              <a:lnSpc>
                <a:spcPct val="100000"/>
              </a:lnSpc>
              <a:spcAft>
                <a:spcPts val="601"/>
              </a:spcAft>
            </a:pPr>
            <a:fld id="{AF1A6C9C-F3C6-4F7C-AA49-797AFB0A6851}" type="slidenum">
              <a:rPr lang="fr-FR" sz="1200" b="0" strike="noStrike" spc="-1">
                <a:solidFill>
                  <a:srgbClr val="8B8B8B"/>
                </a:solidFill>
                <a:latin typeface="Calibri"/>
              </a:rPr>
              <a:t>8</a:t>
            </a:fld>
            <a:endParaRPr lang="fr-FR" sz="1200" b="0" strike="noStrike" spc="-1">
              <a:latin typeface="Times New Roman"/>
            </a:endParaRPr>
          </a:p>
        </p:txBody>
      </p:sp>
      <p:sp>
        <p:nvSpPr>
          <p:cNvPr id="207" name="CustomShape 2"/>
          <p:cNvSpPr/>
          <p:nvPr/>
        </p:nvSpPr>
        <p:spPr>
          <a:xfrm>
            <a:off x="0" y="90000"/>
            <a:ext cx="360" cy="2764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208" name="Group 3"/>
          <p:cNvGrpSpPr/>
          <p:nvPr/>
        </p:nvGrpSpPr>
        <p:grpSpPr>
          <a:xfrm>
            <a:off x="3866400" y="1841040"/>
            <a:ext cx="3234960" cy="4485960"/>
            <a:chOff x="3866400" y="1841040"/>
            <a:chExt cx="3234960" cy="4485960"/>
          </a:xfrm>
        </p:grpSpPr>
        <p:sp>
          <p:nvSpPr>
            <p:cNvPr id="209" name="CustomShape 4"/>
            <p:cNvSpPr/>
            <p:nvPr/>
          </p:nvSpPr>
          <p:spPr>
            <a:xfrm>
              <a:off x="3866400" y="1841040"/>
              <a:ext cx="3234960" cy="862560"/>
            </a:xfrm>
            <a:prstGeom prst="roundRect">
              <a:avLst>
                <a:gd name="adj" fmla="val 16667"/>
              </a:avLst>
            </a:prstGeom>
            <a:solidFill>
              <a:schemeClr val="accent2">
                <a:hueOff val="0"/>
                <a:satOff val="0"/>
                <a:lumOff val="0"/>
                <a:alphaOff val="0"/>
              </a:schemeClr>
            </a:solidFill>
            <a:ln>
              <a:solidFill>
                <a:schemeClr val="lt1">
                  <a:hueOff val="0"/>
                  <a:satOff val="0"/>
                  <a:lumOff val="0"/>
                  <a:alphaOff val="0"/>
                </a:schemeClr>
              </a:solidFill>
            </a:ln>
          </p:spPr>
          <p:style>
            <a:lnRef idx="2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33560" tIns="87840" bIns="87840" anchor="ctr"/>
            <a:lstStyle/>
            <a:p>
              <a:pPr algn="ctr">
                <a:lnSpc>
                  <a:spcPct val="90000"/>
                </a:lnSpc>
                <a:spcAft>
                  <a:spcPts val="839"/>
                </a:spcAft>
              </a:pPr>
              <a:r>
                <a:rPr lang="fr-FR" sz="2400" b="0" strike="noStrike" spc="-1">
                  <a:solidFill>
                    <a:srgbClr val="FFFFFF"/>
                  </a:solidFill>
                  <a:latin typeface="Calibri"/>
                </a:rPr>
                <a:t>Position of the humidity sensor </a:t>
              </a:r>
              <a:endParaRPr lang="fr-FR" sz="2400" b="0" strike="noStrike" spc="-1">
                <a:latin typeface="Arial"/>
              </a:endParaRPr>
            </a:p>
          </p:txBody>
        </p:sp>
        <p:sp>
          <p:nvSpPr>
            <p:cNvPr id="210" name="CustomShape 5"/>
            <p:cNvSpPr/>
            <p:nvPr/>
          </p:nvSpPr>
          <p:spPr>
            <a:xfrm>
              <a:off x="3866400" y="2746800"/>
              <a:ext cx="3234960" cy="862560"/>
            </a:xfrm>
            <a:prstGeom prst="roundRect">
              <a:avLst>
                <a:gd name="adj" fmla="val 16667"/>
              </a:avLst>
            </a:prstGeom>
            <a:solidFill>
              <a:schemeClr val="accent3">
                <a:hueOff val="0"/>
                <a:satOff val="0"/>
                <a:lumOff val="0"/>
                <a:alphaOff val="0"/>
              </a:schemeClr>
            </a:solidFill>
            <a:ln>
              <a:solidFill>
                <a:schemeClr val="lt1">
                  <a:hueOff val="0"/>
                  <a:satOff val="0"/>
                  <a:lumOff val="0"/>
                  <a:alphaOff val="0"/>
                </a:schemeClr>
              </a:solidFill>
            </a:ln>
          </p:spPr>
          <p:style>
            <a:lnRef idx="2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33560" tIns="87840" bIns="87840" anchor="ctr"/>
            <a:lstStyle/>
            <a:p>
              <a:pPr algn="ctr">
                <a:lnSpc>
                  <a:spcPct val="90000"/>
                </a:lnSpc>
                <a:spcAft>
                  <a:spcPts val="839"/>
                </a:spcAft>
              </a:pPr>
              <a:r>
                <a:rPr lang="fr-FR" sz="2400" b="0" strike="noStrike" spc="-1" dirty="0" err="1">
                  <a:solidFill>
                    <a:srgbClr val="FFFFFF"/>
                  </a:solidFill>
                  <a:latin typeface="Calibri"/>
                </a:rPr>
                <a:t>Defective</a:t>
              </a:r>
              <a:r>
                <a:rPr lang="fr-FR" sz="2400" b="0" strike="noStrike" spc="-1" dirty="0">
                  <a:solidFill>
                    <a:srgbClr val="FFFFFF"/>
                  </a:solidFill>
                  <a:latin typeface="Calibri"/>
                </a:rPr>
                <a:t> </a:t>
              </a:r>
              <a:r>
                <a:rPr lang="fr-FR" sz="2400" b="0" strike="noStrike" spc="-1" dirty="0" err="1">
                  <a:solidFill>
                    <a:srgbClr val="FFFFFF"/>
                  </a:solidFill>
                  <a:latin typeface="Calibri"/>
                </a:rPr>
                <a:t>Captor</a:t>
              </a:r>
              <a:endParaRPr lang="fr-FR" sz="2400" b="0" strike="noStrike" spc="-1" dirty="0">
                <a:latin typeface="Arial"/>
              </a:endParaRPr>
            </a:p>
          </p:txBody>
        </p:sp>
        <p:sp>
          <p:nvSpPr>
            <p:cNvPr id="211" name="CustomShape 6"/>
            <p:cNvSpPr/>
            <p:nvPr/>
          </p:nvSpPr>
          <p:spPr>
            <a:xfrm>
              <a:off x="3866400" y="3652920"/>
              <a:ext cx="3234960" cy="862560"/>
            </a:xfrm>
            <a:prstGeom prst="roundRect">
              <a:avLst>
                <a:gd name="adj" fmla="val 16667"/>
              </a:avLst>
            </a:prstGeom>
            <a:solidFill>
              <a:schemeClr val="accent4">
                <a:hueOff val="0"/>
                <a:satOff val="0"/>
                <a:lumOff val="0"/>
                <a:alphaOff val="0"/>
              </a:schemeClr>
            </a:solidFill>
            <a:ln>
              <a:solidFill>
                <a:schemeClr val="lt1">
                  <a:hueOff val="0"/>
                  <a:satOff val="0"/>
                  <a:lumOff val="0"/>
                  <a:alphaOff val="0"/>
                </a:schemeClr>
              </a:solidFill>
            </a:ln>
          </p:spPr>
          <p:style>
            <a:lnRef idx="2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33560" tIns="87840" bIns="87840" anchor="ctr"/>
            <a:lstStyle/>
            <a:p>
              <a:pPr algn="ctr">
                <a:lnSpc>
                  <a:spcPct val="90000"/>
                </a:lnSpc>
                <a:spcAft>
                  <a:spcPts val="839"/>
                </a:spcAft>
              </a:pPr>
              <a:r>
                <a:rPr lang="fr-FR" sz="2400" b="0" strike="noStrike" spc="-1">
                  <a:solidFill>
                    <a:srgbClr val="FFFFFF"/>
                  </a:solidFill>
                  <a:latin typeface="Calibri"/>
                </a:rPr>
                <a:t>Pandas and Matplotlib not working on Jupyter</a:t>
              </a:r>
              <a:endParaRPr lang="fr-FR" sz="2400" b="0" strike="noStrike" spc="-1">
                <a:latin typeface="Arial"/>
              </a:endParaRPr>
            </a:p>
          </p:txBody>
        </p:sp>
        <p:sp>
          <p:nvSpPr>
            <p:cNvPr id="212" name="CustomShape 7"/>
            <p:cNvSpPr/>
            <p:nvPr/>
          </p:nvSpPr>
          <p:spPr>
            <a:xfrm>
              <a:off x="3866400" y="4558680"/>
              <a:ext cx="3234960" cy="862560"/>
            </a:xfrm>
            <a:prstGeom prst="roundRect">
              <a:avLst>
                <a:gd name="adj" fmla="val 16667"/>
              </a:avLst>
            </a:prstGeom>
            <a:solidFill>
              <a:schemeClr val="accent5">
                <a:hueOff val="0"/>
                <a:satOff val="0"/>
                <a:lumOff val="0"/>
                <a:alphaOff val="0"/>
              </a:schemeClr>
            </a:solidFill>
            <a:ln>
              <a:solidFill>
                <a:schemeClr val="lt1">
                  <a:hueOff val="0"/>
                  <a:satOff val="0"/>
                  <a:lumOff val="0"/>
                  <a:alphaOff val="0"/>
                </a:schemeClr>
              </a:solidFill>
            </a:ln>
          </p:spPr>
          <p:style>
            <a:lnRef idx="2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33560" tIns="87840" bIns="87840" anchor="ctr"/>
            <a:lstStyle/>
            <a:p>
              <a:pPr algn="ctr">
                <a:lnSpc>
                  <a:spcPct val="90000"/>
                </a:lnSpc>
                <a:spcAft>
                  <a:spcPts val="839"/>
                </a:spcAft>
              </a:pPr>
              <a:r>
                <a:rPr lang="fr-FR" sz="2400" b="0" strike="noStrike" spc="-1">
                  <a:solidFill>
                    <a:srgbClr val="FFFFFF"/>
                  </a:solidFill>
                  <a:latin typeface="Calibri"/>
                </a:rPr>
                <a:t>Difficulty to implement ML</a:t>
              </a:r>
              <a:endParaRPr lang="fr-FR" sz="2400" b="0" strike="noStrike" spc="-1">
                <a:latin typeface="Arial"/>
              </a:endParaRPr>
            </a:p>
          </p:txBody>
        </p:sp>
        <p:sp>
          <p:nvSpPr>
            <p:cNvPr id="213" name="CustomShape 8"/>
            <p:cNvSpPr/>
            <p:nvPr/>
          </p:nvSpPr>
          <p:spPr>
            <a:xfrm>
              <a:off x="3866400" y="5464440"/>
              <a:ext cx="3234960" cy="862560"/>
            </a:xfrm>
            <a:prstGeom prst="roundRect">
              <a:avLst>
                <a:gd name="adj" fmla="val 16667"/>
              </a:avLst>
            </a:prstGeom>
            <a:solidFill>
              <a:schemeClr val="accent6">
                <a:hueOff val="0"/>
                <a:satOff val="0"/>
                <a:lumOff val="0"/>
                <a:alphaOff val="0"/>
              </a:schemeClr>
            </a:solidFill>
            <a:ln>
              <a:solidFill>
                <a:schemeClr val="lt1">
                  <a:hueOff val="0"/>
                  <a:satOff val="0"/>
                  <a:lumOff val="0"/>
                  <a:alphaOff val="0"/>
                </a:schemeClr>
              </a:solidFill>
            </a:ln>
          </p:spPr>
          <p:style>
            <a:lnRef idx="2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33560" tIns="87840" bIns="87840" anchor="ctr"/>
            <a:lstStyle/>
            <a:p>
              <a:pPr algn="ctr">
                <a:lnSpc>
                  <a:spcPct val="90000"/>
                </a:lnSpc>
                <a:spcAft>
                  <a:spcPts val="839"/>
                </a:spcAft>
              </a:pPr>
              <a:r>
                <a:rPr lang="fr-FR" sz="2400" b="0" strike="noStrike" spc="-1">
                  <a:solidFill>
                    <a:srgbClr val="FFFFFF"/>
                  </a:solidFill>
                  <a:latin typeface="Calibri"/>
                </a:rPr>
                <a:t>Lack of knowledge of ML</a:t>
              </a:r>
              <a:endParaRPr lang="fr-FR" sz="2400" b="0" strike="noStrike" spc="-1">
                <a:latin typeface="Arial"/>
              </a:endParaRPr>
            </a:p>
          </p:txBody>
        </p:sp>
      </p:grpSp>
      <p:grpSp>
        <p:nvGrpSpPr>
          <p:cNvPr id="214" name="Group 9"/>
          <p:cNvGrpSpPr/>
          <p:nvPr/>
        </p:nvGrpSpPr>
        <p:grpSpPr>
          <a:xfrm>
            <a:off x="0" y="0"/>
            <a:ext cx="36000" cy="36000"/>
            <a:chOff x="0" y="0"/>
            <a:chExt cx="36000" cy="36000"/>
          </a:xfrm>
        </p:grpSpPr>
      </p:grpSp>
      <p:sp>
        <p:nvSpPr>
          <p:cNvPr id="215" name="CustomShape 10"/>
          <p:cNvSpPr/>
          <p:nvPr/>
        </p:nvSpPr>
        <p:spPr>
          <a:xfrm>
            <a:off x="183240" y="609480"/>
            <a:ext cx="720360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4000" b="0" strike="noStrike" spc="-1">
                <a:solidFill>
                  <a:srgbClr val="000000"/>
                </a:solidFill>
                <a:latin typeface="Calibri"/>
              </a:rPr>
              <a:t>Problems from last meeting</a:t>
            </a:r>
            <a:endParaRPr lang="fr-FR" sz="40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CustomShape 1"/>
          <p:cNvSpPr/>
          <p:nvPr/>
        </p:nvSpPr>
        <p:spPr>
          <a:xfrm>
            <a:off x="274320" y="1965600"/>
            <a:ext cx="8137800" cy="36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8" name="TextShape 3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r">
              <a:lnSpc>
                <a:spcPct val="100000"/>
              </a:lnSpc>
            </a:pPr>
            <a:fld id="{B8A16A0D-EF2A-4CE6-83A5-02069C80D123}" type="slidenum">
              <a:rPr lang="fr-FR" sz="1200" b="0" strike="noStrike" spc="-1">
                <a:solidFill>
                  <a:srgbClr val="8B8B8B"/>
                </a:solidFill>
                <a:latin typeface="Calibri"/>
              </a:rPr>
              <a:t>9</a:t>
            </a:fld>
            <a:endParaRPr lang="fr-FR" sz="1200" b="0" strike="noStrike" spc="-1">
              <a:latin typeface="Times New Roman"/>
            </a:endParaRPr>
          </a:p>
        </p:txBody>
      </p:sp>
      <p:pic>
        <p:nvPicPr>
          <p:cNvPr id="219" name="Image 218"/>
          <p:cNvPicPr/>
          <p:nvPr/>
        </p:nvPicPr>
        <p:blipFill>
          <a:blip r:embed="rId3"/>
          <a:stretch/>
        </p:blipFill>
        <p:spPr>
          <a:xfrm>
            <a:off x="1440000" y="432000"/>
            <a:ext cx="8717400" cy="57747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123</TotalTime>
  <Words>315</Words>
  <Application>Microsoft Office PowerPoint</Application>
  <PresentationFormat>Grand écran</PresentationFormat>
  <Paragraphs>101</Paragraphs>
  <Slides>21</Slides>
  <Notes>6</Notes>
  <HiddenSlides>0</HiddenSlides>
  <MMClips>0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3</vt:i4>
      </vt:variant>
      <vt:variant>
        <vt:lpstr>Titres des diapositives</vt:lpstr>
      </vt:variant>
      <vt:variant>
        <vt:i4>21</vt:i4>
      </vt:variant>
    </vt:vector>
  </HeadingPairs>
  <TitlesOfParts>
    <vt:vector size="32" baseType="lpstr">
      <vt:lpstr>Arial</vt:lpstr>
      <vt:lpstr>Calibri</vt:lpstr>
      <vt:lpstr>Calibri Light</vt:lpstr>
      <vt:lpstr>DejaVu Sans</vt:lpstr>
      <vt:lpstr>Noto Sans CJK SC Regular</vt:lpstr>
      <vt:lpstr>Symbol</vt:lpstr>
      <vt:lpstr>Times New Roman</vt:lpstr>
      <vt:lpstr>Wingdings</vt:lpstr>
      <vt:lpstr>Office Theme</vt:lpstr>
      <vt:lpstr>Office Theme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On Demeter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Irrigation Prediction</dc:title>
  <dc:subject/>
  <dc:creator>Adrien Chabert</dc:creator>
  <dc:description/>
  <cp:lastModifiedBy>Adrien Chabert</cp:lastModifiedBy>
  <cp:revision>18</cp:revision>
  <dcterms:created xsi:type="dcterms:W3CDTF">2019-05-08T05:25:01Z</dcterms:created>
  <dcterms:modified xsi:type="dcterms:W3CDTF">2019-05-08T09:26:26Z</dcterms:modified>
  <dc:language>fr-FR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6</vt:i4>
  </property>
  <property fmtid="{D5CDD505-2E9C-101B-9397-08002B2CF9AE}" pid="8" name="PresentationFormat">
    <vt:lpwstr>Grand écran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17</vt:i4>
  </property>
</Properties>
</file>